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CEA188-1B34-4949-9CA1-EA2694378FD3}" v="12" dt="2022-01-14T10:55:47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mima Sopacuaperu" userId="f4ace759-b14c-413f-8b2b-ef7f46506ddf" providerId="ADAL" clId="{FDCEA188-1B34-4949-9CA1-EA2694378FD3}"/>
    <pc:docChg chg="undo custSel addSld delSld modSld">
      <pc:chgData name="Jomima Sopacuaperu" userId="f4ace759-b14c-413f-8b2b-ef7f46506ddf" providerId="ADAL" clId="{FDCEA188-1B34-4949-9CA1-EA2694378FD3}" dt="2022-01-14T10:55:59.515" v="1453" actId="20577"/>
      <pc:docMkLst>
        <pc:docMk/>
      </pc:docMkLst>
      <pc:sldChg chg="addSp modSp mod">
        <pc:chgData name="Jomima Sopacuaperu" userId="f4ace759-b14c-413f-8b2b-ef7f46506ddf" providerId="ADAL" clId="{FDCEA188-1B34-4949-9CA1-EA2694378FD3}" dt="2022-01-14T10:55:59.515" v="1453" actId="20577"/>
        <pc:sldMkLst>
          <pc:docMk/>
          <pc:sldMk cId="1229168219" sldId="256"/>
        </pc:sldMkLst>
        <pc:spChg chg="mod">
          <ac:chgData name="Jomima Sopacuaperu" userId="f4ace759-b14c-413f-8b2b-ef7f46506ddf" providerId="ADAL" clId="{FDCEA188-1B34-4949-9CA1-EA2694378FD3}" dt="2022-01-14T10:55:20.307" v="1422" actId="20577"/>
          <ac:spMkLst>
            <pc:docMk/>
            <pc:sldMk cId="1229168219" sldId="256"/>
            <ac:spMk id="3" creationId="{74C51A98-EDD8-4E0F-BCAF-B2D85F22C65D}"/>
          </ac:spMkLst>
        </pc:spChg>
        <pc:spChg chg="add mod">
          <ac:chgData name="Jomima Sopacuaperu" userId="f4ace759-b14c-413f-8b2b-ef7f46506ddf" providerId="ADAL" clId="{FDCEA188-1B34-4949-9CA1-EA2694378FD3}" dt="2022-01-14T10:55:59.515" v="1453" actId="20577"/>
          <ac:spMkLst>
            <pc:docMk/>
            <pc:sldMk cId="1229168219" sldId="256"/>
            <ac:spMk id="4" creationId="{04D296F0-57A0-423B-9722-1BE9895B5DC0}"/>
          </ac:spMkLst>
        </pc:spChg>
      </pc:sldChg>
      <pc:sldChg chg="addSp delSp modSp new mod setBg modAnim">
        <pc:chgData name="Jomima Sopacuaperu" userId="f4ace759-b14c-413f-8b2b-ef7f46506ddf" providerId="ADAL" clId="{FDCEA188-1B34-4949-9CA1-EA2694378FD3}" dt="2022-01-14T10:30:31.557" v="162" actId="1076"/>
        <pc:sldMkLst>
          <pc:docMk/>
          <pc:sldMk cId="3606094409" sldId="263"/>
        </pc:sldMkLst>
        <pc:spChg chg="mod">
          <ac:chgData name="Jomima Sopacuaperu" userId="f4ace759-b14c-413f-8b2b-ef7f46506ddf" providerId="ADAL" clId="{FDCEA188-1B34-4949-9CA1-EA2694378FD3}" dt="2022-01-14T10:30:08.040" v="159" actId="26606"/>
          <ac:spMkLst>
            <pc:docMk/>
            <pc:sldMk cId="3606094409" sldId="263"/>
            <ac:spMk id="2" creationId="{C403F2C3-A5D1-4E30-A8B3-D71CCB112E71}"/>
          </ac:spMkLst>
        </pc:spChg>
        <pc:spChg chg="del">
          <ac:chgData name="Jomima Sopacuaperu" userId="f4ace759-b14c-413f-8b2b-ef7f46506ddf" providerId="ADAL" clId="{FDCEA188-1B34-4949-9CA1-EA2694378FD3}" dt="2022-01-14T10:30:02.642" v="158"/>
          <ac:spMkLst>
            <pc:docMk/>
            <pc:sldMk cId="3606094409" sldId="263"/>
            <ac:spMk id="3" creationId="{A512A237-167B-4B4F-B5D2-5CE14A7F3828}"/>
          </ac:spMkLst>
        </pc:spChg>
        <pc:spChg chg="mod">
          <ac:chgData name="Jomima Sopacuaperu" userId="f4ace759-b14c-413f-8b2b-ef7f46506ddf" providerId="ADAL" clId="{FDCEA188-1B34-4949-9CA1-EA2694378FD3}" dt="2022-01-14T10:30:08.040" v="159" actId="26606"/>
          <ac:spMkLst>
            <pc:docMk/>
            <pc:sldMk cId="3606094409" sldId="263"/>
            <ac:spMk id="4" creationId="{BF3DE269-B383-4DD6-A4D6-3BBEF7501D50}"/>
          </ac:spMkLst>
        </pc:spChg>
        <pc:spChg chg="add">
          <ac:chgData name="Jomima Sopacuaperu" userId="f4ace759-b14c-413f-8b2b-ef7f46506ddf" providerId="ADAL" clId="{FDCEA188-1B34-4949-9CA1-EA2694378FD3}" dt="2022-01-14T10:30:08.040" v="159" actId="26606"/>
          <ac:spMkLst>
            <pc:docMk/>
            <pc:sldMk cId="3606094409" sldId="263"/>
            <ac:spMk id="10" creationId="{5AA03EDC-7067-4DFF-B672-541D016AAAB8}"/>
          </ac:spMkLst>
        </pc:spChg>
        <pc:spChg chg="add">
          <ac:chgData name="Jomima Sopacuaperu" userId="f4ace759-b14c-413f-8b2b-ef7f46506ddf" providerId="ADAL" clId="{FDCEA188-1B34-4949-9CA1-EA2694378FD3}" dt="2022-01-14T10:30:08.040" v="159" actId="26606"/>
          <ac:spMkLst>
            <pc:docMk/>
            <pc:sldMk cId="3606094409" sldId="263"/>
            <ac:spMk id="12" creationId="{0EBF3E39-B0BE-496A-8604-9007470FFA3A}"/>
          </ac:spMkLst>
        </pc:spChg>
        <pc:picChg chg="add mod ord">
          <ac:chgData name="Jomima Sopacuaperu" userId="f4ace759-b14c-413f-8b2b-ef7f46506ddf" providerId="ADAL" clId="{FDCEA188-1B34-4949-9CA1-EA2694378FD3}" dt="2022-01-14T10:30:12.461" v="160" actId="14100"/>
          <ac:picMkLst>
            <pc:docMk/>
            <pc:sldMk cId="3606094409" sldId="263"/>
            <ac:picMk id="5" creationId="{118E47A2-674C-4150-A055-46E76FDAD539}"/>
          </ac:picMkLst>
        </pc:picChg>
        <pc:picChg chg="add mod">
          <ac:chgData name="Jomima Sopacuaperu" userId="f4ace759-b14c-413f-8b2b-ef7f46506ddf" providerId="ADAL" clId="{FDCEA188-1B34-4949-9CA1-EA2694378FD3}" dt="2022-01-14T10:30:31.557" v="162" actId="1076"/>
          <ac:picMkLst>
            <pc:docMk/>
            <pc:sldMk cId="3606094409" sldId="263"/>
            <ac:picMk id="8" creationId="{2C70E28B-3243-4248-9332-856E3CBC0571}"/>
          </ac:picMkLst>
        </pc:picChg>
      </pc:sldChg>
      <pc:sldChg chg="addSp delSp modSp new mod setBg modAnim">
        <pc:chgData name="Jomima Sopacuaperu" userId="f4ace759-b14c-413f-8b2b-ef7f46506ddf" providerId="ADAL" clId="{FDCEA188-1B34-4949-9CA1-EA2694378FD3}" dt="2022-01-14T10:36:40.245" v="581" actId="1076"/>
        <pc:sldMkLst>
          <pc:docMk/>
          <pc:sldMk cId="3875134017" sldId="264"/>
        </pc:sldMkLst>
        <pc:spChg chg="mod">
          <ac:chgData name="Jomima Sopacuaperu" userId="f4ace759-b14c-413f-8b2b-ef7f46506ddf" providerId="ADAL" clId="{FDCEA188-1B34-4949-9CA1-EA2694378FD3}" dt="2022-01-14T10:36:24.402" v="579" actId="255"/>
          <ac:spMkLst>
            <pc:docMk/>
            <pc:sldMk cId="3875134017" sldId="264"/>
            <ac:spMk id="2" creationId="{6CF39AB8-EDB5-43D2-9791-C469F8508EAB}"/>
          </ac:spMkLst>
        </pc:spChg>
        <pc:spChg chg="del">
          <ac:chgData name="Jomima Sopacuaperu" userId="f4ace759-b14c-413f-8b2b-ef7f46506ddf" providerId="ADAL" clId="{FDCEA188-1B34-4949-9CA1-EA2694378FD3}" dt="2022-01-14T10:35:54.190" v="574"/>
          <ac:spMkLst>
            <pc:docMk/>
            <pc:sldMk cId="3875134017" sldId="264"/>
            <ac:spMk id="3" creationId="{70F5AFF7-B025-411C-84AB-94BF568F19A9}"/>
          </ac:spMkLst>
        </pc:spChg>
        <pc:spChg chg="mod">
          <ac:chgData name="Jomima Sopacuaperu" userId="f4ace759-b14c-413f-8b2b-ef7f46506ddf" providerId="ADAL" clId="{FDCEA188-1B34-4949-9CA1-EA2694378FD3}" dt="2022-01-14T10:36:13.959" v="578" actId="26606"/>
          <ac:spMkLst>
            <pc:docMk/>
            <pc:sldMk cId="3875134017" sldId="264"/>
            <ac:spMk id="4" creationId="{9D89B82D-3D3A-41D9-AA48-BA1B20C5639F}"/>
          </ac:spMkLst>
        </pc:spChg>
        <pc:spChg chg="add del">
          <ac:chgData name="Jomima Sopacuaperu" userId="f4ace759-b14c-413f-8b2b-ef7f46506ddf" providerId="ADAL" clId="{FDCEA188-1B34-4949-9CA1-EA2694378FD3}" dt="2022-01-14T10:36:13.959" v="577" actId="26606"/>
          <ac:spMkLst>
            <pc:docMk/>
            <pc:sldMk cId="3875134017" sldId="264"/>
            <ac:spMk id="10" creationId="{5AA03EDC-7067-4DFF-B672-541D016AAAB8}"/>
          </ac:spMkLst>
        </pc:spChg>
        <pc:spChg chg="add del">
          <ac:chgData name="Jomima Sopacuaperu" userId="f4ace759-b14c-413f-8b2b-ef7f46506ddf" providerId="ADAL" clId="{FDCEA188-1B34-4949-9CA1-EA2694378FD3}" dt="2022-01-14T10:36:13.959" v="577" actId="26606"/>
          <ac:spMkLst>
            <pc:docMk/>
            <pc:sldMk cId="3875134017" sldId="264"/>
            <ac:spMk id="12" creationId="{0EBF3E39-B0BE-496A-8604-9007470FFA3A}"/>
          </ac:spMkLst>
        </pc:spChg>
        <pc:spChg chg="add">
          <ac:chgData name="Jomima Sopacuaperu" userId="f4ace759-b14c-413f-8b2b-ef7f46506ddf" providerId="ADAL" clId="{FDCEA188-1B34-4949-9CA1-EA2694378FD3}" dt="2022-01-14T10:36:13.959" v="578" actId="26606"/>
          <ac:spMkLst>
            <pc:docMk/>
            <pc:sldMk cId="3875134017" sldId="264"/>
            <ac:spMk id="14" creationId="{FCCDD320-F060-4CF7-AE20-8592F7C9571D}"/>
          </ac:spMkLst>
        </pc:spChg>
        <pc:spChg chg="add">
          <ac:chgData name="Jomima Sopacuaperu" userId="f4ace759-b14c-413f-8b2b-ef7f46506ddf" providerId="ADAL" clId="{FDCEA188-1B34-4949-9CA1-EA2694378FD3}" dt="2022-01-14T10:36:13.959" v="578" actId="26606"/>
          <ac:spMkLst>
            <pc:docMk/>
            <pc:sldMk cId="3875134017" sldId="264"/>
            <ac:spMk id="15" creationId="{4B49AD00-D954-4DA1-88A1-FFCD8F596D2D}"/>
          </ac:spMkLst>
        </pc:spChg>
        <pc:picChg chg="add mod ord">
          <ac:chgData name="Jomima Sopacuaperu" userId="f4ace759-b14c-413f-8b2b-ef7f46506ddf" providerId="ADAL" clId="{FDCEA188-1B34-4949-9CA1-EA2694378FD3}" dt="2022-01-14T10:36:13.959" v="578" actId="26606"/>
          <ac:picMkLst>
            <pc:docMk/>
            <pc:sldMk cId="3875134017" sldId="264"/>
            <ac:picMk id="5" creationId="{5904D0C1-11E6-4E97-857B-5CAA239CBD80}"/>
          </ac:picMkLst>
        </pc:picChg>
        <pc:picChg chg="add mod">
          <ac:chgData name="Jomima Sopacuaperu" userId="f4ace759-b14c-413f-8b2b-ef7f46506ddf" providerId="ADAL" clId="{FDCEA188-1B34-4949-9CA1-EA2694378FD3}" dt="2022-01-14T10:36:40.245" v="581" actId="1076"/>
          <ac:picMkLst>
            <pc:docMk/>
            <pc:sldMk cId="3875134017" sldId="264"/>
            <ac:picMk id="11" creationId="{D99EAD5F-C773-41DF-A936-65EC45A23B06}"/>
          </ac:picMkLst>
        </pc:picChg>
      </pc:sldChg>
      <pc:sldChg chg="addSp delSp modSp new mod setBg modAnim">
        <pc:chgData name="Jomima Sopacuaperu" userId="f4ace759-b14c-413f-8b2b-ef7f46506ddf" providerId="ADAL" clId="{FDCEA188-1B34-4949-9CA1-EA2694378FD3}" dt="2022-01-14T10:39:28.749" v="628" actId="1076"/>
        <pc:sldMkLst>
          <pc:docMk/>
          <pc:sldMk cId="3156430571" sldId="265"/>
        </pc:sldMkLst>
        <pc:spChg chg="mod">
          <ac:chgData name="Jomima Sopacuaperu" userId="f4ace759-b14c-413f-8b2b-ef7f46506ddf" providerId="ADAL" clId="{FDCEA188-1B34-4949-9CA1-EA2694378FD3}" dt="2022-01-14T10:39:01.539" v="626" actId="26606"/>
          <ac:spMkLst>
            <pc:docMk/>
            <pc:sldMk cId="3156430571" sldId="265"/>
            <ac:spMk id="2" creationId="{DCAB052B-1A03-4227-8CD7-C81D88372A5F}"/>
          </ac:spMkLst>
        </pc:spChg>
        <pc:spChg chg="del">
          <ac:chgData name="Jomima Sopacuaperu" userId="f4ace759-b14c-413f-8b2b-ef7f46506ddf" providerId="ADAL" clId="{FDCEA188-1B34-4949-9CA1-EA2694378FD3}" dt="2022-01-14T10:37:25.691" v="617" actId="478"/>
          <ac:spMkLst>
            <pc:docMk/>
            <pc:sldMk cId="3156430571" sldId="265"/>
            <ac:spMk id="3" creationId="{0CE8F508-F489-4C88-B063-26CA8444FB49}"/>
          </ac:spMkLst>
        </pc:spChg>
        <pc:spChg chg="del">
          <ac:chgData name="Jomima Sopacuaperu" userId="f4ace759-b14c-413f-8b2b-ef7f46506ddf" providerId="ADAL" clId="{FDCEA188-1B34-4949-9CA1-EA2694378FD3}" dt="2022-01-14T10:37:28.819" v="618" actId="22"/>
          <ac:spMkLst>
            <pc:docMk/>
            <pc:sldMk cId="3156430571" sldId="265"/>
            <ac:spMk id="4" creationId="{E8B284AD-AAA0-4D32-9D0C-BCB66724365D}"/>
          </ac:spMkLst>
        </pc:spChg>
        <pc:spChg chg="del">
          <ac:chgData name="Jomima Sopacuaperu" userId="f4ace759-b14c-413f-8b2b-ef7f46506ddf" providerId="ADAL" clId="{FDCEA188-1B34-4949-9CA1-EA2694378FD3}" dt="2022-01-14T10:38:18.287" v="620" actId="478"/>
          <ac:spMkLst>
            <pc:docMk/>
            <pc:sldMk cId="3156430571" sldId="265"/>
            <ac:spMk id="5" creationId="{E767DB67-52AA-4372-B134-C4700DBAE81D}"/>
          </ac:spMkLst>
        </pc:spChg>
        <pc:spChg chg="del">
          <ac:chgData name="Jomima Sopacuaperu" userId="f4ace759-b14c-413f-8b2b-ef7f46506ddf" providerId="ADAL" clId="{FDCEA188-1B34-4949-9CA1-EA2694378FD3}" dt="2022-01-14T10:38:21.738" v="621" actId="22"/>
          <ac:spMkLst>
            <pc:docMk/>
            <pc:sldMk cId="3156430571" sldId="265"/>
            <ac:spMk id="6" creationId="{07728245-E95E-421B-AFAC-FCE459AF2973}"/>
          </ac:spMkLst>
        </pc:spChg>
        <pc:spChg chg="add del">
          <ac:chgData name="Jomima Sopacuaperu" userId="f4ace759-b14c-413f-8b2b-ef7f46506ddf" providerId="ADAL" clId="{FDCEA188-1B34-4949-9CA1-EA2694378FD3}" dt="2022-01-14T10:39:01.539" v="626" actId="26606"/>
          <ac:spMkLst>
            <pc:docMk/>
            <pc:sldMk cId="3156430571" sldId="265"/>
            <ac:spMk id="14" creationId="{9E6745B5-89E9-491E-B1DA-2B09B0C5B46E}"/>
          </ac:spMkLst>
        </pc:spChg>
        <pc:spChg chg="add del">
          <ac:chgData name="Jomima Sopacuaperu" userId="f4ace759-b14c-413f-8b2b-ef7f46506ddf" providerId="ADAL" clId="{FDCEA188-1B34-4949-9CA1-EA2694378FD3}" dt="2022-01-14T10:39:01.539" v="626" actId="26606"/>
          <ac:spMkLst>
            <pc:docMk/>
            <pc:sldMk cId="3156430571" sldId="265"/>
            <ac:spMk id="17" creationId="{20366137-3DBB-4912-98D5-6727020207DE}"/>
          </ac:spMkLst>
        </pc:spChg>
        <pc:spChg chg="add del">
          <ac:chgData name="Jomima Sopacuaperu" userId="f4ace759-b14c-413f-8b2b-ef7f46506ddf" providerId="ADAL" clId="{FDCEA188-1B34-4949-9CA1-EA2694378FD3}" dt="2022-01-14T10:39:01.539" v="626" actId="26606"/>
          <ac:spMkLst>
            <pc:docMk/>
            <pc:sldMk cId="3156430571" sldId="265"/>
            <ac:spMk id="19" creationId="{5D28D1CE-5BF4-45B7-8D6D-B31A3198079C}"/>
          </ac:spMkLst>
        </pc:spChg>
        <pc:picChg chg="add mod ord">
          <ac:chgData name="Jomima Sopacuaperu" userId="f4ace759-b14c-413f-8b2b-ef7f46506ddf" providerId="ADAL" clId="{FDCEA188-1B34-4949-9CA1-EA2694378FD3}" dt="2022-01-14T10:39:01.539" v="626" actId="26606"/>
          <ac:picMkLst>
            <pc:docMk/>
            <pc:sldMk cId="3156430571" sldId="265"/>
            <ac:picMk id="8" creationId="{97DA52EA-2867-409F-A5FF-ED589676287F}"/>
          </ac:picMkLst>
        </pc:picChg>
        <pc:picChg chg="add mod ord">
          <ac:chgData name="Jomima Sopacuaperu" userId="f4ace759-b14c-413f-8b2b-ef7f46506ddf" providerId="ADAL" clId="{FDCEA188-1B34-4949-9CA1-EA2694378FD3}" dt="2022-01-14T10:39:01.539" v="626" actId="26606"/>
          <ac:picMkLst>
            <pc:docMk/>
            <pc:sldMk cId="3156430571" sldId="265"/>
            <ac:picMk id="10" creationId="{3AE95790-7B8D-4E6C-8B4A-1767D0D6C166}"/>
          </ac:picMkLst>
        </pc:picChg>
        <pc:picChg chg="add mod">
          <ac:chgData name="Jomima Sopacuaperu" userId="f4ace759-b14c-413f-8b2b-ef7f46506ddf" providerId="ADAL" clId="{FDCEA188-1B34-4949-9CA1-EA2694378FD3}" dt="2022-01-14T10:39:28.749" v="628" actId="1076"/>
          <ac:picMkLst>
            <pc:docMk/>
            <pc:sldMk cId="3156430571" sldId="265"/>
            <ac:picMk id="15" creationId="{009AE1DB-CCA8-4E4B-8C0C-0B01E10FFDFB}"/>
          </ac:picMkLst>
        </pc:picChg>
      </pc:sldChg>
      <pc:sldChg chg="addSp delSp modSp new mod setBg modAnim">
        <pc:chgData name="Jomima Sopacuaperu" userId="f4ace759-b14c-413f-8b2b-ef7f46506ddf" providerId="ADAL" clId="{FDCEA188-1B34-4949-9CA1-EA2694378FD3}" dt="2022-01-14T10:43:53.214" v="916" actId="1076"/>
        <pc:sldMkLst>
          <pc:docMk/>
          <pc:sldMk cId="3873131184" sldId="266"/>
        </pc:sldMkLst>
        <pc:spChg chg="mod">
          <ac:chgData name="Jomima Sopacuaperu" userId="f4ace759-b14c-413f-8b2b-ef7f46506ddf" providerId="ADAL" clId="{FDCEA188-1B34-4949-9CA1-EA2694378FD3}" dt="2022-01-14T10:43:20.487" v="914" actId="26606"/>
          <ac:spMkLst>
            <pc:docMk/>
            <pc:sldMk cId="3873131184" sldId="266"/>
            <ac:spMk id="2" creationId="{DF3D9567-A17A-4AF1-9C13-155EB73BBD52}"/>
          </ac:spMkLst>
        </pc:spChg>
        <pc:spChg chg="del">
          <ac:chgData name="Jomima Sopacuaperu" userId="f4ace759-b14c-413f-8b2b-ef7f46506ddf" providerId="ADAL" clId="{FDCEA188-1B34-4949-9CA1-EA2694378FD3}" dt="2022-01-14T10:42:05.773" v="907" actId="478"/>
          <ac:spMkLst>
            <pc:docMk/>
            <pc:sldMk cId="3873131184" sldId="266"/>
            <ac:spMk id="3" creationId="{1AD79F1D-DDFC-49D2-8F15-78E139D09D17}"/>
          </ac:spMkLst>
        </pc:spChg>
        <pc:spChg chg="mod">
          <ac:chgData name="Jomima Sopacuaperu" userId="f4ace759-b14c-413f-8b2b-ef7f46506ddf" providerId="ADAL" clId="{FDCEA188-1B34-4949-9CA1-EA2694378FD3}" dt="2022-01-14T10:43:20.487" v="914" actId="26606"/>
          <ac:spMkLst>
            <pc:docMk/>
            <pc:sldMk cId="3873131184" sldId="266"/>
            <ac:spMk id="4" creationId="{AAE0169D-A2AB-4524-90C2-1B43C928E709}"/>
          </ac:spMkLst>
        </pc:spChg>
        <pc:spChg chg="del">
          <ac:chgData name="Jomima Sopacuaperu" userId="f4ace759-b14c-413f-8b2b-ef7f46506ddf" providerId="ADAL" clId="{FDCEA188-1B34-4949-9CA1-EA2694378FD3}" dt="2022-01-14T10:42:09.038" v="908" actId="478"/>
          <ac:spMkLst>
            <pc:docMk/>
            <pc:sldMk cId="3873131184" sldId="266"/>
            <ac:spMk id="5" creationId="{D1030EAD-47C0-42C2-913C-90BF5615AF60}"/>
          </ac:spMkLst>
        </pc:spChg>
        <pc:spChg chg="del">
          <ac:chgData name="Jomima Sopacuaperu" userId="f4ace759-b14c-413f-8b2b-ef7f46506ddf" providerId="ADAL" clId="{FDCEA188-1B34-4949-9CA1-EA2694378FD3}" dt="2022-01-14T10:42:14.727" v="909"/>
          <ac:spMkLst>
            <pc:docMk/>
            <pc:sldMk cId="3873131184" sldId="266"/>
            <ac:spMk id="6" creationId="{6D56096D-2A8B-4F69-A4C2-666BB48E4ED0}"/>
          </ac:spMkLst>
        </pc:spChg>
        <pc:spChg chg="add del mod">
          <ac:chgData name="Jomima Sopacuaperu" userId="f4ace759-b14c-413f-8b2b-ef7f46506ddf" providerId="ADAL" clId="{FDCEA188-1B34-4949-9CA1-EA2694378FD3}" dt="2022-01-14T10:42:27.497" v="912" actId="478"/>
          <ac:spMkLst>
            <pc:docMk/>
            <pc:sldMk cId="3873131184" sldId="266"/>
            <ac:spMk id="7" creationId="{9A91239B-5A0F-4BE0-B485-86F844CDD6D2}"/>
          </ac:spMkLst>
        </pc:spChg>
        <pc:spChg chg="add">
          <ac:chgData name="Jomima Sopacuaperu" userId="f4ace759-b14c-413f-8b2b-ef7f46506ddf" providerId="ADAL" clId="{FDCEA188-1B34-4949-9CA1-EA2694378FD3}" dt="2022-01-14T10:43:20.487" v="914" actId="26606"/>
          <ac:spMkLst>
            <pc:docMk/>
            <pc:sldMk cId="3873131184" sldId="266"/>
            <ac:spMk id="13" creationId="{5AA03EDC-7067-4DFF-B672-541D016AAAB8}"/>
          </ac:spMkLst>
        </pc:spChg>
        <pc:spChg chg="add">
          <ac:chgData name="Jomima Sopacuaperu" userId="f4ace759-b14c-413f-8b2b-ef7f46506ddf" providerId="ADAL" clId="{FDCEA188-1B34-4949-9CA1-EA2694378FD3}" dt="2022-01-14T10:43:20.487" v="914" actId="26606"/>
          <ac:spMkLst>
            <pc:docMk/>
            <pc:sldMk cId="3873131184" sldId="266"/>
            <ac:spMk id="15" creationId="{0EBF3E39-B0BE-496A-8604-9007470FFA3A}"/>
          </ac:spMkLst>
        </pc:spChg>
        <pc:picChg chg="add mod">
          <ac:chgData name="Jomima Sopacuaperu" userId="f4ace759-b14c-413f-8b2b-ef7f46506ddf" providerId="ADAL" clId="{FDCEA188-1B34-4949-9CA1-EA2694378FD3}" dt="2022-01-14T10:43:20.487" v="914" actId="26606"/>
          <ac:picMkLst>
            <pc:docMk/>
            <pc:sldMk cId="3873131184" sldId="266"/>
            <ac:picMk id="8" creationId="{9CF5AECA-5175-4823-8B0E-CBC3F4A61BCC}"/>
          </ac:picMkLst>
        </pc:picChg>
        <pc:picChg chg="add mod">
          <ac:chgData name="Jomima Sopacuaperu" userId="f4ace759-b14c-413f-8b2b-ef7f46506ddf" providerId="ADAL" clId="{FDCEA188-1B34-4949-9CA1-EA2694378FD3}" dt="2022-01-14T10:43:53.214" v="916" actId="1076"/>
          <ac:picMkLst>
            <pc:docMk/>
            <pc:sldMk cId="3873131184" sldId="266"/>
            <ac:picMk id="11" creationId="{B2E0FD8C-7B77-4955-8504-682BD7BD6107}"/>
          </ac:picMkLst>
        </pc:picChg>
      </pc:sldChg>
      <pc:sldChg chg="addSp delSp modSp new mod setBg modAnim">
        <pc:chgData name="Jomima Sopacuaperu" userId="f4ace759-b14c-413f-8b2b-ef7f46506ddf" providerId="ADAL" clId="{FDCEA188-1B34-4949-9CA1-EA2694378FD3}" dt="2022-01-14T10:46:39.926" v="964" actId="1076"/>
        <pc:sldMkLst>
          <pc:docMk/>
          <pc:sldMk cId="1865932316" sldId="267"/>
        </pc:sldMkLst>
        <pc:spChg chg="mod ord">
          <ac:chgData name="Jomima Sopacuaperu" userId="f4ace759-b14c-413f-8b2b-ef7f46506ddf" providerId="ADAL" clId="{FDCEA188-1B34-4949-9CA1-EA2694378FD3}" dt="2022-01-14T10:45:08.626" v="954" actId="1076"/>
          <ac:spMkLst>
            <pc:docMk/>
            <pc:sldMk cId="1865932316" sldId="267"/>
            <ac:spMk id="2" creationId="{508EC379-B3B9-405F-A8E7-E81A1F1D3AA4}"/>
          </ac:spMkLst>
        </pc:spChg>
        <pc:spChg chg="del">
          <ac:chgData name="Jomima Sopacuaperu" userId="f4ace759-b14c-413f-8b2b-ef7f46506ddf" providerId="ADAL" clId="{FDCEA188-1B34-4949-9CA1-EA2694378FD3}" dt="2022-01-14T10:44:45.254" v="949" actId="22"/>
          <ac:spMkLst>
            <pc:docMk/>
            <pc:sldMk cId="1865932316" sldId="267"/>
            <ac:spMk id="3" creationId="{44C8E605-3151-4B2A-88D6-ECA07D17FCF0}"/>
          </ac:spMkLst>
        </pc:spChg>
        <pc:spChg chg="add del mod">
          <ac:chgData name="Jomima Sopacuaperu" userId="f4ace759-b14c-413f-8b2b-ef7f46506ddf" providerId="ADAL" clId="{FDCEA188-1B34-4949-9CA1-EA2694378FD3}" dt="2022-01-14T10:46:15.631" v="962" actId="478"/>
          <ac:spMkLst>
            <pc:docMk/>
            <pc:sldMk cId="1865932316" sldId="267"/>
            <ac:spMk id="11" creationId="{6AD19420-1BD4-45D3-96D9-2D4F4EE844E9}"/>
          </ac:spMkLst>
        </pc:spChg>
        <pc:spChg chg="add">
          <ac:chgData name="Jomima Sopacuaperu" userId="f4ace759-b14c-413f-8b2b-ef7f46506ddf" providerId="ADAL" clId="{FDCEA188-1B34-4949-9CA1-EA2694378FD3}" dt="2022-01-14T10:45:07.351" v="953" actId="26606"/>
          <ac:spMkLst>
            <pc:docMk/>
            <pc:sldMk cId="1865932316" sldId="267"/>
            <ac:spMk id="12" creationId="{8F8AAABF-193E-4661-945E-C429586E1A42}"/>
          </ac:spMkLst>
        </pc:spChg>
        <pc:picChg chg="add del mod ord">
          <ac:chgData name="Jomima Sopacuaperu" userId="f4ace759-b14c-413f-8b2b-ef7f46506ddf" providerId="ADAL" clId="{FDCEA188-1B34-4949-9CA1-EA2694378FD3}" dt="2022-01-14T10:46:08.597" v="960" actId="478"/>
          <ac:picMkLst>
            <pc:docMk/>
            <pc:sldMk cId="1865932316" sldId="267"/>
            <ac:picMk id="5" creationId="{5CEE6489-3F92-4100-BF70-6469B09C11F2}"/>
          </ac:picMkLst>
        </pc:picChg>
        <pc:picChg chg="add mod">
          <ac:chgData name="Jomima Sopacuaperu" userId="f4ace759-b14c-413f-8b2b-ef7f46506ddf" providerId="ADAL" clId="{FDCEA188-1B34-4949-9CA1-EA2694378FD3}" dt="2022-01-14T10:45:07.351" v="953" actId="26606"/>
          <ac:picMkLst>
            <pc:docMk/>
            <pc:sldMk cId="1865932316" sldId="267"/>
            <ac:picMk id="7" creationId="{82182F17-C779-4A85-AB1A-036B05168D58}"/>
          </ac:picMkLst>
        </pc:picChg>
        <pc:picChg chg="add mod">
          <ac:chgData name="Jomima Sopacuaperu" userId="f4ace759-b14c-413f-8b2b-ef7f46506ddf" providerId="ADAL" clId="{FDCEA188-1B34-4949-9CA1-EA2694378FD3}" dt="2022-01-14T10:46:12.047" v="961" actId="1076"/>
          <ac:picMkLst>
            <pc:docMk/>
            <pc:sldMk cId="1865932316" sldId="267"/>
            <ac:picMk id="9" creationId="{493E0B04-3A16-4112-89A9-67C6C2C1C2F2}"/>
          </ac:picMkLst>
        </pc:picChg>
        <pc:picChg chg="add mod">
          <ac:chgData name="Jomima Sopacuaperu" userId="f4ace759-b14c-413f-8b2b-ef7f46506ddf" providerId="ADAL" clId="{FDCEA188-1B34-4949-9CA1-EA2694378FD3}" dt="2022-01-14T10:46:39.926" v="964" actId="1076"/>
          <ac:picMkLst>
            <pc:docMk/>
            <pc:sldMk cId="1865932316" sldId="267"/>
            <ac:picMk id="13" creationId="{EFD9C76F-923C-48A2-BD41-9BD925B89678}"/>
          </ac:picMkLst>
        </pc:picChg>
      </pc:sldChg>
      <pc:sldChg chg="addSp delSp modSp new mod setBg modAnim">
        <pc:chgData name="Jomima Sopacuaperu" userId="f4ace759-b14c-413f-8b2b-ef7f46506ddf" providerId="ADAL" clId="{FDCEA188-1B34-4949-9CA1-EA2694378FD3}" dt="2022-01-14T10:49:59.021" v="1368" actId="1076"/>
        <pc:sldMkLst>
          <pc:docMk/>
          <pc:sldMk cId="4250582793" sldId="268"/>
        </pc:sldMkLst>
        <pc:spChg chg="mod">
          <ac:chgData name="Jomima Sopacuaperu" userId="f4ace759-b14c-413f-8b2b-ef7f46506ddf" providerId="ADAL" clId="{FDCEA188-1B34-4949-9CA1-EA2694378FD3}" dt="2022-01-14T10:49:41.129" v="1366" actId="26606"/>
          <ac:spMkLst>
            <pc:docMk/>
            <pc:sldMk cId="4250582793" sldId="268"/>
            <ac:spMk id="2" creationId="{87BEC9D6-98BB-4345-9AA0-1138F6B17B01}"/>
          </ac:spMkLst>
        </pc:spChg>
        <pc:spChg chg="del">
          <ac:chgData name="Jomima Sopacuaperu" userId="f4ace759-b14c-413f-8b2b-ef7f46506ddf" providerId="ADAL" clId="{FDCEA188-1B34-4949-9CA1-EA2694378FD3}" dt="2022-01-14T10:49:39.177" v="1365" actId="478"/>
          <ac:spMkLst>
            <pc:docMk/>
            <pc:sldMk cId="4250582793" sldId="268"/>
            <ac:spMk id="3" creationId="{A21D2114-6266-49A7-AA82-EE9D4A7679F8}"/>
          </ac:spMkLst>
        </pc:spChg>
        <pc:spChg chg="mod">
          <ac:chgData name="Jomima Sopacuaperu" userId="f4ace759-b14c-413f-8b2b-ef7f46506ddf" providerId="ADAL" clId="{FDCEA188-1B34-4949-9CA1-EA2694378FD3}" dt="2022-01-14T10:49:41.129" v="1366" actId="26606"/>
          <ac:spMkLst>
            <pc:docMk/>
            <pc:sldMk cId="4250582793" sldId="268"/>
            <ac:spMk id="4" creationId="{D452DF8D-4DC9-434D-BD27-1805261E93E9}"/>
          </ac:spMkLst>
        </pc:spChg>
        <pc:spChg chg="add">
          <ac:chgData name="Jomima Sopacuaperu" userId="f4ace759-b14c-413f-8b2b-ef7f46506ddf" providerId="ADAL" clId="{FDCEA188-1B34-4949-9CA1-EA2694378FD3}" dt="2022-01-14T10:49:41.129" v="1366" actId="26606"/>
          <ac:spMkLst>
            <pc:docMk/>
            <pc:sldMk cId="4250582793" sldId="268"/>
            <ac:spMk id="9" creationId="{98DDA986-B6EE-4642-AC60-0490373E69D0}"/>
          </ac:spMkLst>
        </pc:spChg>
        <pc:spChg chg="add">
          <ac:chgData name="Jomima Sopacuaperu" userId="f4ace759-b14c-413f-8b2b-ef7f46506ddf" providerId="ADAL" clId="{FDCEA188-1B34-4949-9CA1-EA2694378FD3}" dt="2022-01-14T10:49:41.129" v="1366" actId="26606"/>
          <ac:spMkLst>
            <pc:docMk/>
            <pc:sldMk cId="4250582793" sldId="268"/>
            <ac:spMk id="11" creationId="{80B62878-12EF-4E97-A284-47BAFC30DA2E}"/>
          </ac:spMkLst>
        </pc:spChg>
        <pc:spChg chg="add">
          <ac:chgData name="Jomima Sopacuaperu" userId="f4ace759-b14c-413f-8b2b-ef7f46506ddf" providerId="ADAL" clId="{FDCEA188-1B34-4949-9CA1-EA2694378FD3}" dt="2022-01-14T10:49:41.129" v="1366" actId="26606"/>
          <ac:spMkLst>
            <pc:docMk/>
            <pc:sldMk cId="4250582793" sldId="268"/>
            <ac:spMk id="13" creationId="{6D79188D-1ED5-4705-B8C7-5D6FB7670AB3}"/>
          </ac:spMkLst>
        </pc:spChg>
        <pc:picChg chg="add mod">
          <ac:chgData name="Jomima Sopacuaperu" userId="f4ace759-b14c-413f-8b2b-ef7f46506ddf" providerId="ADAL" clId="{FDCEA188-1B34-4949-9CA1-EA2694378FD3}" dt="2022-01-14T10:49:59.021" v="1368" actId="1076"/>
          <ac:picMkLst>
            <pc:docMk/>
            <pc:sldMk cId="4250582793" sldId="268"/>
            <ac:picMk id="8" creationId="{E1FA9BC4-2313-4A94-9582-8499BA418D09}"/>
          </ac:picMkLst>
        </pc:picChg>
      </pc:sldChg>
      <pc:sldChg chg="addSp delSp modSp new mod setBg modAnim">
        <pc:chgData name="Jomima Sopacuaperu" userId="f4ace759-b14c-413f-8b2b-ef7f46506ddf" providerId="ADAL" clId="{FDCEA188-1B34-4949-9CA1-EA2694378FD3}" dt="2022-01-14T10:51:39.865" v="1401" actId="1076"/>
        <pc:sldMkLst>
          <pc:docMk/>
          <pc:sldMk cId="3422950862" sldId="269"/>
        </pc:sldMkLst>
        <pc:spChg chg="mod ord">
          <ac:chgData name="Jomima Sopacuaperu" userId="f4ace759-b14c-413f-8b2b-ef7f46506ddf" providerId="ADAL" clId="{FDCEA188-1B34-4949-9CA1-EA2694378FD3}" dt="2022-01-14T10:51:08.663" v="1399" actId="26606"/>
          <ac:spMkLst>
            <pc:docMk/>
            <pc:sldMk cId="3422950862" sldId="269"/>
            <ac:spMk id="2" creationId="{FA582DDB-3C06-4C12-9ECA-AD7107F3CEC6}"/>
          </ac:spMkLst>
        </pc:spChg>
        <pc:spChg chg="del">
          <ac:chgData name="Jomima Sopacuaperu" userId="f4ace759-b14c-413f-8b2b-ef7f46506ddf" providerId="ADAL" clId="{FDCEA188-1B34-4949-9CA1-EA2694378FD3}" dt="2022-01-14T10:50:37.975" v="1395" actId="22"/>
          <ac:spMkLst>
            <pc:docMk/>
            <pc:sldMk cId="3422950862" sldId="269"/>
            <ac:spMk id="3" creationId="{D8A97EEE-C034-4AC2-A8F3-145571833B1D}"/>
          </ac:spMkLst>
        </pc:spChg>
        <pc:spChg chg="del">
          <ac:chgData name="Jomima Sopacuaperu" userId="f4ace759-b14c-413f-8b2b-ef7f46506ddf" providerId="ADAL" clId="{FDCEA188-1B34-4949-9CA1-EA2694378FD3}" dt="2022-01-14T10:50:55.439" v="1396" actId="22"/>
          <ac:spMkLst>
            <pc:docMk/>
            <pc:sldMk cId="3422950862" sldId="269"/>
            <ac:spMk id="4" creationId="{94968D30-E9C7-4EB7-B509-51CFC86B9BD3}"/>
          </ac:spMkLst>
        </pc:spChg>
        <pc:spChg chg="add">
          <ac:chgData name="Jomima Sopacuaperu" userId="f4ace759-b14c-413f-8b2b-ef7f46506ddf" providerId="ADAL" clId="{FDCEA188-1B34-4949-9CA1-EA2694378FD3}" dt="2022-01-14T10:51:08.663" v="1399" actId="26606"/>
          <ac:spMkLst>
            <pc:docMk/>
            <pc:sldMk cId="3422950862" sldId="269"/>
            <ac:spMk id="13" creationId="{53F29798-D584-4792-9B62-3F5F5C36D619}"/>
          </ac:spMkLst>
        </pc:spChg>
        <pc:picChg chg="add mod ord">
          <ac:chgData name="Jomima Sopacuaperu" userId="f4ace759-b14c-413f-8b2b-ef7f46506ddf" providerId="ADAL" clId="{FDCEA188-1B34-4949-9CA1-EA2694378FD3}" dt="2022-01-14T10:51:08.663" v="1399" actId="26606"/>
          <ac:picMkLst>
            <pc:docMk/>
            <pc:sldMk cId="3422950862" sldId="269"/>
            <ac:picMk id="6" creationId="{B4FEAC09-15FC-4914-ACCB-A7AC10C1EBA3}"/>
          </ac:picMkLst>
        </pc:picChg>
        <pc:picChg chg="add mod ord">
          <ac:chgData name="Jomima Sopacuaperu" userId="f4ace759-b14c-413f-8b2b-ef7f46506ddf" providerId="ADAL" clId="{FDCEA188-1B34-4949-9CA1-EA2694378FD3}" dt="2022-01-14T10:51:08.663" v="1399" actId="26606"/>
          <ac:picMkLst>
            <pc:docMk/>
            <pc:sldMk cId="3422950862" sldId="269"/>
            <ac:picMk id="8" creationId="{F44E86E4-3329-49FC-94F5-7E11DB9B5A00}"/>
          </ac:picMkLst>
        </pc:picChg>
        <pc:picChg chg="add mod">
          <ac:chgData name="Jomima Sopacuaperu" userId="f4ace759-b14c-413f-8b2b-ef7f46506ddf" providerId="ADAL" clId="{FDCEA188-1B34-4949-9CA1-EA2694378FD3}" dt="2022-01-14T10:51:39.865" v="1401" actId="1076"/>
          <ac:picMkLst>
            <pc:docMk/>
            <pc:sldMk cId="3422950862" sldId="269"/>
            <ac:picMk id="10" creationId="{4E2430D4-12CE-441A-8C44-824BBDA40C03}"/>
          </ac:picMkLst>
        </pc:picChg>
      </pc:sldChg>
      <pc:sldChg chg="modSp new del mod">
        <pc:chgData name="Jomima Sopacuaperu" userId="f4ace759-b14c-413f-8b2b-ef7f46506ddf" providerId="ADAL" clId="{FDCEA188-1B34-4949-9CA1-EA2694378FD3}" dt="2022-01-14T10:52:19.239" v="1421" actId="680"/>
        <pc:sldMkLst>
          <pc:docMk/>
          <pc:sldMk cId="472855386" sldId="270"/>
        </pc:sldMkLst>
        <pc:spChg chg="mod">
          <ac:chgData name="Jomima Sopacuaperu" userId="f4ace759-b14c-413f-8b2b-ef7f46506ddf" providerId="ADAL" clId="{FDCEA188-1B34-4949-9CA1-EA2694378FD3}" dt="2022-01-14T10:52:18.692" v="1420" actId="20577"/>
          <ac:spMkLst>
            <pc:docMk/>
            <pc:sldMk cId="472855386" sldId="270"/>
            <ac:spMk id="2" creationId="{22A0D4B1-9099-4AFB-B7BE-2E507D3CDFC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A58F9-BC5C-453B-8201-E71B8F171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19CBF5C-AED7-4679-A6EC-C4DE85B0A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894CD2-CF1B-43B0-946B-0963A833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CED66-C180-40D2-943F-AFEC52EB7340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90126C6-7265-466E-9EEB-6D1B671E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FBACA2-DC98-49A9-B0BA-E0A5DA4CA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3B87-2FBF-4151-863F-48DCA1EA11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39F6E-F9F0-4BC1-8048-C4DE122CF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8644BF3-695D-4C8C-84B7-DBCC5F3A3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825875-9B0E-4032-95CE-FA987297B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CED66-C180-40D2-943F-AFEC52EB7340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169D98-E10E-4A16-92F1-848A8F39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10FE66-4D92-49AE-976E-833CEEB17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3B87-2FBF-4151-863F-48DCA1EA11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182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D5FD67C-AE8F-4DDB-B258-04C144FDC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A7E7570-1756-4F1F-9749-281D755BB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ED5045-5B0C-401E-884E-B640D9616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CED66-C180-40D2-943F-AFEC52EB7340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637134-1A77-4240-BC11-1E668DD4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B714F-BB26-4327-95E3-A3C17A31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3B87-2FBF-4151-863F-48DCA1EA11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16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E28DC-E600-41FB-A6BA-8A44574F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6347EC-4904-458F-BDCD-ED7044C27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DE2493-EFED-4A45-BE04-DD555FE9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CED66-C180-40D2-943F-AFEC52EB7340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9DDE85-2690-4690-9872-BA86701B1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F4F2D0-C671-4601-9E73-377E13BC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3B87-2FBF-4151-863F-48DCA1EA11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589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F1918C-C1E6-437B-970B-F7524042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2E38B7-B5D5-4420-BE76-D526A3B4D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ACCB74-943C-4638-874D-2022C3A6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CED66-C180-40D2-943F-AFEC52EB7340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2B2BE1-80A1-4047-9BA4-642611637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4D6CFE-FA74-42F4-A6A5-CA143928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3B87-2FBF-4151-863F-48DCA1EA11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3434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769C95-712D-4891-8B7B-DE13CF91D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E9B38A-8B52-4791-92E5-B60D6B527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6242640-0AC6-4EAA-86EB-B8951B192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D88290-76FE-40DD-A354-94AB2217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CED66-C180-40D2-943F-AFEC52EB7340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F42EFCD-2F09-404B-89CD-A5A643FFE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05C042-03FB-4D0E-B2BF-E7A68C97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3B87-2FBF-4151-863F-48DCA1EA11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70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62828-B24E-4493-85B2-52CD22CF7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A25BF3-D598-432E-B1C8-FC65655A4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0C8E4FA-BFF8-4E67-95E2-65E8A85F3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48ED5B2-E341-4CD5-84ED-B6DFB8311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16F9F55-D867-4323-B36B-BF80B155FC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742260A-F469-4001-AD3D-5EBB39DE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CED66-C180-40D2-943F-AFEC52EB7340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67B20A-C39C-42E5-AA81-7BE5080FC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6409673-6139-4707-870D-2AB8AD13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3B87-2FBF-4151-863F-48DCA1EA11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24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ECE5BF-EADD-4954-A513-F8E3D5F5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3227AEF-B344-4BC1-8E56-183CB46E5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CED66-C180-40D2-943F-AFEC52EB7340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157586C-0DA8-47A5-A804-703966EFE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B938A3-421A-4125-848F-5B52EA3A0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3B87-2FBF-4151-863F-48DCA1EA11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692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9DF328A-5D5A-4EC1-A649-CE5FC3FC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CED66-C180-40D2-943F-AFEC52EB7340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21B5BF3-9F96-4943-BB4C-07BDAF225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D35D7B-AFB8-4F77-B728-CB9D6B86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3B87-2FBF-4151-863F-48DCA1EA11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18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396DC-45EF-4933-9BC3-2AC1E345D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50BFB2-3D89-424D-9EC2-4C1F47AD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162C25-6948-40D9-A259-2ADD65520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D42DC9-CEC6-4813-A45A-03350F90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CED66-C180-40D2-943F-AFEC52EB7340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FB6637D-9DE4-46E9-B4AD-AF1517A9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2AA4A5F-3A44-4822-99B6-7557B2E6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3B87-2FBF-4151-863F-48DCA1EA11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015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B8DAB-E591-45D8-8B5C-D1963301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ABD59DD-D0BE-4A37-BD9D-78F02F5F1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E4DD3E3-2E5C-4C09-977E-681CE41C0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F1A5D2B-6BBE-4D60-9500-0A8AF7482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CED66-C180-40D2-943F-AFEC52EB7340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47FA24-7EC6-4C41-B00C-04DB96AD9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44077A-D648-48B2-A07E-D0D6B6D0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43B87-2FBF-4151-863F-48DCA1EA11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59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DB171E7-0B09-42A1-959C-657D943A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3D73EF-D1F9-47F8-AF18-375C1EFCF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FA1A66-A96F-4559-B366-E46A37D7A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CED66-C180-40D2-943F-AFEC52EB7340}" type="datetimeFigureOut">
              <a:rPr lang="nl-NL" smtClean="0"/>
              <a:t>14-1-2022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BD07B0-C095-491D-ABED-0BF258E7D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0EE2C1-6204-4778-8261-90EC65372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43B87-2FBF-4151-863F-48DCA1EA11E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4424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D8053C-AF28-403A-90F2-67A100EDE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0BCDCE7-03A4-438B-9B4A-0F5E37C4C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77" y="456020"/>
            <a:ext cx="6737282" cy="6032228"/>
          </a:xfrm>
          <a:custGeom>
            <a:avLst/>
            <a:gdLst>
              <a:gd name="connsiteX0" fmla="*/ 3069307 w 6737282"/>
              <a:gd name="connsiteY0" fmla="*/ 4550727 h 6032228"/>
              <a:gd name="connsiteX1" fmla="*/ 3741218 w 6737282"/>
              <a:gd name="connsiteY1" fmla="*/ 4550727 h 6032228"/>
              <a:gd name="connsiteX2" fmla="*/ 3772850 w 6737282"/>
              <a:gd name="connsiteY2" fmla="*/ 4554928 h 6032228"/>
              <a:gd name="connsiteX3" fmla="*/ 3794605 w 6737282"/>
              <a:gd name="connsiteY3" fmla="*/ 4564050 h 6032228"/>
              <a:gd name="connsiteX4" fmla="*/ 3781310 w 6737282"/>
              <a:gd name="connsiteY4" fmla="*/ 4587045 h 6032228"/>
              <a:gd name="connsiteX5" fmla="*/ 3310252 w 6737282"/>
              <a:gd name="connsiteY5" fmla="*/ 5401750 h 6032228"/>
              <a:gd name="connsiteX6" fmla="*/ 3029607 w 6737282"/>
              <a:gd name="connsiteY6" fmla="*/ 5564857 h 6032228"/>
              <a:gd name="connsiteX7" fmla="*/ 2804017 w 6737282"/>
              <a:gd name="connsiteY7" fmla="*/ 5564857 h 6032228"/>
              <a:gd name="connsiteX8" fmla="*/ 2777701 w 6737282"/>
              <a:gd name="connsiteY8" fmla="*/ 5564857 h 6032228"/>
              <a:gd name="connsiteX9" fmla="*/ 2752589 w 6737282"/>
              <a:gd name="connsiteY9" fmla="*/ 5521614 h 6032228"/>
              <a:gd name="connsiteX10" fmla="*/ 2629590 w 6737282"/>
              <a:gd name="connsiteY10" fmla="*/ 5309799 h 6032228"/>
              <a:gd name="connsiteX11" fmla="*/ 2629590 w 6737282"/>
              <a:gd name="connsiteY11" fmla="*/ 5191240 h 6032228"/>
              <a:gd name="connsiteX12" fmla="*/ 2966272 w 6737282"/>
              <a:gd name="connsiteY12" fmla="*/ 4611452 h 6032228"/>
              <a:gd name="connsiteX13" fmla="*/ 3069307 w 6737282"/>
              <a:gd name="connsiteY13" fmla="*/ 4550727 h 6032228"/>
              <a:gd name="connsiteX14" fmla="*/ 1224899 w 6737282"/>
              <a:gd name="connsiteY14" fmla="*/ 1805663 h 6032228"/>
              <a:gd name="connsiteX15" fmla="*/ 3029607 w 6737282"/>
              <a:gd name="connsiteY15" fmla="*/ 1805663 h 6032228"/>
              <a:gd name="connsiteX16" fmla="*/ 3310252 w 6737282"/>
              <a:gd name="connsiteY16" fmla="*/ 1968768 h 6032228"/>
              <a:gd name="connsiteX17" fmla="*/ 4210657 w 6737282"/>
              <a:gd name="connsiteY17" fmla="*/ 3526038 h 6032228"/>
              <a:gd name="connsiteX18" fmla="*/ 4210657 w 6737282"/>
              <a:gd name="connsiteY18" fmla="*/ 3844482 h 6032228"/>
              <a:gd name="connsiteX19" fmla="*/ 3876331 w 6737282"/>
              <a:gd name="connsiteY19" fmla="*/ 4422707 h 6032228"/>
              <a:gd name="connsiteX20" fmla="*/ 3848154 w 6737282"/>
              <a:gd name="connsiteY20" fmla="*/ 4471437 h 6032228"/>
              <a:gd name="connsiteX21" fmla="*/ 3849146 w 6737282"/>
              <a:gd name="connsiteY21" fmla="*/ 4471853 h 6032228"/>
              <a:gd name="connsiteX22" fmla="*/ 3898870 w 6737282"/>
              <a:gd name="connsiteY22" fmla="*/ 4522003 h 6032228"/>
              <a:gd name="connsiteX23" fmla="*/ 4277006 w 6737282"/>
              <a:gd name="connsiteY23" fmla="*/ 5175999 h 6032228"/>
              <a:gd name="connsiteX24" fmla="*/ 4277006 w 6737282"/>
              <a:gd name="connsiteY24" fmla="*/ 5309735 h 6032228"/>
              <a:gd name="connsiteX25" fmla="*/ 3898870 w 6737282"/>
              <a:gd name="connsiteY25" fmla="*/ 5963729 h 6032228"/>
              <a:gd name="connsiteX26" fmla="*/ 3781007 w 6737282"/>
              <a:gd name="connsiteY26" fmla="*/ 6032228 h 6032228"/>
              <a:gd name="connsiteX27" fmla="*/ 3023096 w 6737282"/>
              <a:gd name="connsiteY27" fmla="*/ 6032228 h 6032228"/>
              <a:gd name="connsiteX28" fmla="*/ 2906872 w 6737282"/>
              <a:gd name="connsiteY28" fmla="*/ 5963729 h 6032228"/>
              <a:gd name="connsiteX29" fmla="*/ 2703170 w 6737282"/>
              <a:gd name="connsiteY29" fmla="*/ 5612942 h 6032228"/>
              <a:gd name="connsiteX30" fmla="*/ 2680159 w 6737282"/>
              <a:gd name="connsiteY30" fmla="*/ 5573313 h 6032228"/>
              <a:gd name="connsiteX31" fmla="*/ 2698265 w 6737282"/>
              <a:gd name="connsiteY31" fmla="*/ 5573313 h 6032228"/>
              <a:gd name="connsiteX32" fmla="*/ 2783846 w 6737282"/>
              <a:gd name="connsiteY32" fmla="*/ 5573313 h 6032228"/>
              <a:gd name="connsiteX33" fmla="*/ 2821023 w 6737282"/>
              <a:gd name="connsiteY33" fmla="*/ 5637336 h 6032228"/>
              <a:gd name="connsiteX34" fmla="*/ 2963060 w 6737282"/>
              <a:gd name="connsiteY34" fmla="*/ 5881934 h 6032228"/>
              <a:gd name="connsiteX35" fmla="*/ 3066097 w 6737282"/>
              <a:gd name="connsiteY35" fmla="*/ 5942660 h 6032228"/>
              <a:gd name="connsiteX36" fmla="*/ 3738008 w 6737282"/>
              <a:gd name="connsiteY36" fmla="*/ 5942660 h 6032228"/>
              <a:gd name="connsiteX37" fmla="*/ 3842494 w 6737282"/>
              <a:gd name="connsiteY37" fmla="*/ 5881934 h 6032228"/>
              <a:gd name="connsiteX38" fmla="*/ 4177724 w 6737282"/>
              <a:gd name="connsiteY38" fmla="*/ 5302148 h 6032228"/>
              <a:gd name="connsiteX39" fmla="*/ 4177724 w 6737282"/>
              <a:gd name="connsiteY39" fmla="*/ 5183586 h 6032228"/>
              <a:gd name="connsiteX40" fmla="*/ 3842494 w 6737282"/>
              <a:gd name="connsiteY40" fmla="*/ 4603800 h 6032228"/>
              <a:gd name="connsiteX41" fmla="*/ 3798414 w 6737282"/>
              <a:gd name="connsiteY41" fmla="*/ 4559340 h 6032228"/>
              <a:gd name="connsiteX42" fmla="*/ 3793313 w 6737282"/>
              <a:gd name="connsiteY42" fmla="*/ 4557203 h 6032228"/>
              <a:gd name="connsiteX43" fmla="*/ 3820657 w 6737282"/>
              <a:gd name="connsiteY43" fmla="*/ 4509913 h 6032228"/>
              <a:gd name="connsiteX44" fmla="*/ 3840991 w 6737282"/>
              <a:gd name="connsiteY44" fmla="*/ 4474742 h 6032228"/>
              <a:gd name="connsiteX45" fmla="*/ 3819900 w 6737282"/>
              <a:gd name="connsiteY45" fmla="*/ 4465898 h 6032228"/>
              <a:gd name="connsiteX46" fmla="*/ 3784219 w 6737282"/>
              <a:gd name="connsiteY46" fmla="*/ 4461158 h 6032228"/>
              <a:gd name="connsiteX47" fmla="*/ 3026307 w 6737282"/>
              <a:gd name="connsiteY47" fmla="*/ 4461158 h 6032228"/>
              <a:gd name="connsiteX48" fmla="*/ 2910084 w 6737282"/>
              <a:gd name="connsiteY48" fmla="*/ 4529655 h 6032228"/>
              <a:gd name="connsiteX49" fmla="*/ 2530310 w 6737282"/>
              <a:gd name="connsiteY49" fmla="*/ 5183651 h 6032228"/>
              <a:gd name="connsiteX50" fmla="*/ 2530310 w 6737282"/>
              <a:gd name="connsiteY50" fmla="*/ 5317387 h 6032228"/>
              <a:gd name="connsiteX51" fmla="*/ 2655664 w 6737282"/>
              <a:gd name="connsiteY51" fmla="*/ 5533256 h 6032228"/>
              <a:gd name="connsiteX52" fmla="*/ 2674015 w 6737282"/>
              <a:gd name="connsiteY52" fmla="*/ 5564857 h 6032228"/>
              <a:gd name="connsiteX53" fmla="*/ 2589005 w 6737282"/>
              <a:gd name="connsiteY53" fmla="*/ 5564857 h 6032228"/>
              <a:gd name="connsiteX54" fmla="*/ 1224899 w 6737282"/>
              <a:gd name="connsiteY54" fmla="*/ 5564857 h 6032228"/>
              <a:gd name="connsiteX55" fmla="*/ 948151 w 6737282"/>
              <a:gd name="connsiteY55" fmla="*/ 5401750 h 6032228"/>
              <a:gd name="connsiteX56" fmla="*/ 43851 w 6737282"/>
              <a:gd name="connsiteY56" fmla="*/ 3844482 h 6032228"/>
              <a:gd name="connsiteX57" fmla="*/ 43851 w 6737282"/>
              <a:gd name="connsiteY57" fmla="*/ 3526038 h 6032228"/>
              <a:gd name="connsiteX58" fmla="*/ 948151 w 6737282"/>
              <a:gd name="connsiteY58" fmla="*/ 1968768 h 6032228"/>
              <a:gd name="connsiteX59" fmla="*/ 1224899 w 6737282"/>
              <a:gd name="connsiteY59" fmla="*/ 1805663 h 6032228"/>
              <a:gd name="connsiteX60" fmla="*/ 4371720 w 6737282"/>
              <a:gd name="connsiteY60" fmla="*/ 257854 h 6032228"/>
              <a:gd name="connsiteX61" fmla="*/ 5796146 w 6737282"/>
              <a:gd name="connsiteY61" fmla="*/ 257854 h 6032228"/>
              <a:gd name="connsiteX62" fmla="*/ 5999634 w 6737282"/>
              <a:gd name="connsiteY62" fmla="*/ 374270 h 6032228"/>
              <a:gd name="connsiteX63" fmla="*/ 6711846 w 6737282"/>
              <a:gd name="connsiteY63" fmla="*/ 1628971 h 6032228"/>
              <a:gd name="connsiteX64" fmla="*/ 6711846 w 6737282"/>
              <a:gd name="connsiteY64" fmla="*/ 1870427 h 6032228"/>
              <a:gd name="connsiteX65" fmla="*/ 5999634 w 6737282"/>
              <a:gd name="connsiteY65" fmla="*/ 3125126 h 6032228"/>
              <a:gd name="connsiteX66" fmla="*/ 5796146 w 6737282"/>
              <a:gd name="connsiteY66" fmla="*/ 3241542 h 6032228"/>
              <a:gd name="connsiteX67" fmla="*/ 4371720 w 6737282"/>
              <a:gd name="connsiteY67" fmla="*/ 3241542 h 6032228"/>
              <a:gd name="connsiteX68" fmla="*/ 4168233 w 6737282"/>
              <a:gd name="connsiteY68" fmla="*/ 3125126 h 6032228"/>
              <a:gd name="connsiteX69" fmla="*/ 3456020 w 6737282"/>
              <a:gd name="connsiteY69" fmla="*/ 1870427 h 6032228"/>
              <a:gd name="connsiteX70" fmla="*/ 3456020 w 6737282"/>
              <a:gd name="connsiteY70" fmla="*/ 1628971 h 6032228"/>
              <a:gd name="connsiteX71" fmla="*/ 4168233 w 6737282"/>
              <a:gd name="connsiteY71" fmla="*/ 374270 h 6032228"/>
              <a:gd name="connsiteX72" fmla="*/ 4371720 w 6737282"/>
              <a:gd name="connsiteY72" fmla="*/ 257854 h 6032228"/>
              <a:gd name="connsiteX73" fmla="*/ 2350132 w 6737282"/>
              <a:gd name="connsiteY73" fmla="*/ 0 h 6032228"/>
              <a:gd name="connsiteX74" fmla="*/ 3150522 w 6737282"/>
              <a:gd name="connsiteY74" fmla="*/ 0 h 6032228"/>
              <a:gd name="connsiteX75" fmla="*/ 3264863 w 6737282"/>
              <a:gd name="connsiteY75" fmla="*/ 65415 h 6032228"/>
              <a:gd name="connsiteX76" fmla="*/ 3665057 w 6737282"/>
              <a:gd name="connsiteY76" fmla="*/ 770436 h 6032228"/>
              <a:gd name="connsiteX77" fmla="*/ 3665057 w 6737282"/>
              <a:gd name="connsiteY77" fmla="*/ 906111 h 6032228"/>
              <a:gd name="connsiteX78" fmla="*/ 3264863 w 6737282"/>
              <a:gd name="connsiteY78" fmla="*/ 1611131 h 6032228"/>
              <a:gd name="connsiteX79" fmla="*/ 3150522 w 6737282"/>
              <a:gd name="connsiteY79" fmla="*/ 1676547 h 6032228"/>
              <a:gd name="connsiteX80" fmla="*/ 2350132 w 6737282"/>
              <a:gd name="connsiteY80" fmla="*/ 1676547 h 6032228"/>
              <a:gd name="connsiteX81" fmla="*/ 2235791 w 6737282"/>
              <a:gd name="connsiteY81" fmla="*/ 1611131 h 6032228"/>
              <a:gd name="connsiteX82" fmla="*/ 1835596 w 6737282"/>
              <a:gd name="connsiteY82" fmla="*/ 906111 h 6032228"/>
              <a:gd name="connsiteX83" fmla="*/ 1835596 w 6737282"/>
              <a:gd name="connsiteY83" fmla="*/ 770436 h 6032228"/>
              <a:gd name="connsiteX84" fmla="*/ 2235791 w 6737282"/>
              <a:gd name="connsiteY84" fmla="*/ 65415 h 6032228"/>
              <a:gd name="connsiteX85" fmla="*/ 2350132 w 6737282"/>
              <a:gd name="connsiteY85" fmla="*/ 0 h 60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737282" h="6032228">
                <a:moveTo>
                  <a:pt x="3069307" y="4550727"/>
                </a:moveTo>
                <a:cubicBezTo>
                  <a:pt x="3069307" y="4550727"/>
                  <a:pt x="3069307" y="4550727"/>
                  <a:pt x="3741218" y="4550727"/>
                </a:cubicBezTo>
                <a:cubicBezTo>
                  <a:pt x="3752102" y="4550727"/>
                  <a:pt x="3762715" y="4552172"/>
                  <a:pt x="3772850" y="4554928"/>
                </a:cubicBezTo>
                <a:lnTo>
                  <a:pt x="3794605" y="4564050"/>
                </a:lnTo>
                <a:lnTo>
                  <a:pt x="3781310" y="4587045"/>
                </a:lnTo>
                <a:cubicBezTo>
                  <a:pt x="3661093" y="4794962"/>
                  <a:pt x="3507216" y="5061097"/>
                  <a:pt x="3310252" y="5401750"/>
                </a:cubicBezTo>
                <a:cubicBezTo>
                  <a:pt x="3251786" y="5502720"/>
                  <a:pt x="3146542" y="5564857"/>
                  <a:pt x="3029607" y="5564857"/>
                </a:cubicBezTo>
                <a:cubicBezTo>
                  <a:pt x="3029607" y="5564857"/>
                  <a:pt x="3029607" y="5564857"/>
                  <a:pt x="2804017" y="5564857"/>
                </a:cubicBezTo>
                <a:lnTo>
                  <a:pt x="2777701" y="5564857"/>
                </a:lnTo>
                <a:lnTo>
                  <a:pt x="2752589" y="5521614"/>
                </a:lnTo>
                <a:cubicBezTo>
                  <a:pt x="2717623" y="5461398"/>
                  <a:pt x="2676936" y="5391332"/>
                  <a:pt x="2629590" y="5309799"/>
                </a:cubicBezTo>
                <a:cubicBezTo>
                  <a:pt x="2607824" y="5273652"/>
                  <a:pt x="2607824" y="5227386"/>
                  <a:pt x="2629590" y="5191240"/>
                </a:cubicBezTo>
                <a:cubicBezTo>
                  <a:pt x="2629590" y="5191240"/>
                  <a:pt x="2629590" y="5191240"/>
                  <a:pt x="2966272" y="4611452"/>
                </a:cubicBezTo>
                <a:cubicBezTo>
                  <a:pt x="2986590" y="4573861"/>
                  <a:pt x="3027221" y="4550727"/>
                  <a:pt x="3069307" y="4550727"/>
                </a:cubicBezTo>
                <a:close/>
                <a:moveTo>
                  <a:pt x="1224899" y="1805663"/>
                </a:moveTo>
                <a:cubicBezTo>
                  <a:pt x="1224899" y="1805663"/>
                  <a:pt x="1224899" y="1805663"/>
                  <a:pt x="3029607" y="1805663"/>
                </a:cubicBezTo>
                <a:cubicBezTo>
                  <a:pt x="3146542" y="1805663"/>
                  <a:pt x="3251786" y="1867798"/>
                  <a:pt x="3310252" y="1968768"/>
                </a:cubicBezTo>
                <a:cubicBezTo>
                  <a:pt x="3310252" y="1968768"/>
                  <a:pt x="3310252" y="1968768"/>
                  <a:pt x="4210657" y="3526038"/>
                </a:cubicBezTo>
                <a:cubicBezTo>
                  <a:pt x="4269126" y="3623125"/>
                  <a:pt x="4269126" y="3747395"/>
                  <a:pt x="4210657" y="3844482"/>
                </a:cubicBezTo>
                <a:cubicBezTo>
                  <a:pt x="4210657" y="3844482"/>
                  <a:pt x="4210657" y="3844482"/>
                  <a:pt x="3876331" y="4422707"/>
                </a:cubicBezTo>
                <a:lnTo>
                  <a:pt x="3848154" y="4471437"/>
                </a:lnTo>
                <a:lnTo>
                  <a:pt x="3849146" y="4471853"/>
                </a:lnTo>
                <a:cubicBezTo>
                  <a:pt x="3869404" y="4483677"/>
                  <a:pt x="3886591" y="4500801"/>
                  <a:pt x="3898870" y="4522003"/>
                </a:cubicBezTo>
                <a:cubicBezTo>
                  <a:pt x="3898870" y="4522003"/>
                  <a:pt x="3898870" y="4522003"/>
                  <a:pt x="4277006" y="5175999"/>
                </a:cubicBezTo>
                <a:cubicBezTo>
                  <a:pt x="4301561" y="5216772"/>
                  <a:pt x="4301561" y="5268961"/>
                  <a:pt x="4277006" y="5309735"/>
                </a:cubicBezTo>
                <a:cubicBezTo>
                  <a:pt x="4277006" y="5309735"/>
                  <a:pt x="4277006" y="5309735"/>
                  <a:pt x="3898870" y="5963729"/>
                </a:cubicBezTo>
                <a:cubicBezTo>
                  <a:pt x="3874314" y="6006133"/>
                  <a:pt x="3830116" y="6032228"/>
                  <a:pt x="3781007" y="6032228"/>
                </a:cubicBezTo>
                <a:cubicBezTo>
                  <a:pt x="3781007" y="6032228"/>
                  <a:pt x="3781007" y="6032228"/>
                  <a:pt x="3023096" y="6032228"/>
                </a:cubicBezTo>
                <a:cubicBezTo>
                  <a:pt x="2975623" y="6032228"/>
                  <a:pt x="2929790" y="6006133"/>
                  <a:pt x="2906872" y="5963729"/>
                </a:cubicBezTo>
                <a:cubicBezTo>
                  <a:pt x="2906872" y="5963729"/>
                  <a:pt x="2906872" y="5963729"/>
                  <a:pt x="2703170" y="5612942"/>
                </a:cubicBezTo>
                <a:lnTo>
                  <a:pt x="2680159" y="5573313"/>
                </a:lnTo>
                <a:lnTo>
                  <a:pt x="2698265" y="5573313"/>
                </a:lnTo>
                <a:lnTo>
                  <a:pt x="2783846" y="5573313"/>
                </a:lnTo>
                <a:lnTo>
                  <a:pt x="2821023" y="5637336"/>
                </a:lnTo>
                <a:cubicBezTo>
                  <a:pt x="2963060" y="5881934"/>
                  <a:pt x="2963060" y="5881934"/>
                  <a:pt x="2963060" y="5881934"/>
                </a:cubicBezTo>
                <a:cubicBezTo>
                  <a:pt x="2983378" y="5919525"/>
                  <a:pt x="3024012" y="5942660"/>
                  <a:pt x="3066097" y="5942660"/>
                </a:cubicBezTo>
                <a:cubicBezTo>
                  <a:pt x="3738008" y="5942660"/>
                  <a:pt x="3738008" y="5942660"/>
                  <a:pt x="3738008" y="5942660"/>
                </a:cubicBezTo>
                <a:cubicBezTo>
                  <a:pt x="3781543" y="5942660"/>
                  <a:pt x="3820726" y="5919525"/>
                  <a:pt x="3842494" y="5881934"/>
                </a:cubicBezTo>
                <a:cubicBezTo>
                  <a:pt x="4177724" y="5302148"/>
                  <a:pt x="4177724" y="5302148"/>
                  <a:pt x="4177724" y="5302148"/>
                </a:cubicBezTo>
                <a:cubicBezTo>
                  <a:pt x="4199492" y="5266000"/>
                  <a:pt x="4199492" y="5219733"/>
                  <a:pt x="4177724" y="5183586"/>
                </a:cubicBezTo>
                <a:cubicBezTo>
                  <a:pt x="3842494" y="4603800"/>
                  <a:pt x="3842494" y="4603800"/>
                  <a:pt x="3842494" y="4603800"/>
                </a:cubicBezTo>
                <a:cubicBezTo>
                  <a:pt x="3831610" y="4585003"/>
                  <a:pt x="3816372" y="4569821"/>
                  <a:pt x="3798414" y="4559340"/>
                </a:cubicBezTo>
                <a:lnTo>
                  <a:pt x="3793313" y="4557203"/>
                </a:lnTo>
                <a:lnTo>
                  <a:pt x="3820657" y="4509913"/>
                </a:lnTo>
                <a:lnTo>
                  <a:pt x="3840991" y="4474742"/>
                </a:lnTo>
                <a:lnTo>
                  <a:pt x="3819900" y="4465898"/>
                </a:lnTo>
                <a:cubicBezTo>
                  <a:pt x="3808466" y="4462788"/>
                  <a:pt x="3796496" y="4461158"/>
                  <a:pt x="3784219" y="4461158"/>
                </a:cubicBezTo>
                <a:cubicBezTo>
                  <a:pt x="3026307" y="4461158"/>
                  <a:pt x="3026307" y="4461158"/>
                  <a:pt x="3026307" y="4461158"/>
                </a:cubicBezTo>
                <a:cubicBezTo>
                  <a:pt x="2978836" y="4461158"/>
                  <a:pt x="2933001" y="4487252"/>
                  <a:pt x="2910084" y="4529655"/>
                </a:cubicBezTo>
                <a:cubicBezTo>
                  <a:pt x="2530310" y="5183651"/>
                  <a:pt x="2530310" y="5183651"/>
                  <a:pt x="2530310" y="5183651"/>
                </a:cubicBezTo>
                <a:cubicBezTo>
                  <a:pt x="2505754" y="5224424"/>
                  <a:pt x="2505754" y="5276613"/>
                  <a:pt x="2530310" y="5317387"/>
                </a:cubicBezTo>
                <a:cubicBezTo>
                  <a:pt x="2577781" y="5399135"/>
                  <a:pt x="2619318" y="5470667"/>
                  <a:pt x="2655664" y="5533256"/>
                </a:cubicBezTo>
                <a:lnTo>
                  <a:pt x="2674015" y="5564857"/>
                </a:lnTo>
                <a:lnTo>
                  <a:pt x="2589005" y="5564857"/>
                </a:lnTo>
                <a:cubicBezTo>
                  <a:pt x="2324644" y="5564857"/>
                  <a:pt x="1901666" y="5564857"/>
                  <a:pt x="1224899" y="5564857"/>
                </a:cubicBezTo>
                <a:cubicBezTo>
                  <a:pt x="1111863" y="5564857"/>
                  <a:pt x="1002722" y="5502720"/>
                  <a:pt x="948151" y="5401750"/>
                </a:cubicBezTo>
                <a:cubicBezTo>
                  <a:pt x="948151" y="5401750"/>
                  <a:pt x="948151" y="5401750"/>
                  <a:pt x="43851" y="3844482"/>
                </a:cubicBezTo>
                <a:cubicBezTo>
                  <a:pt x="-14618" y="3747395"/>
                  <a:pt x="-14618" y="3623125"/>
                  <a:pt x="43851" y="3526038"/>
                </a:cubicBezTo>
                <a:cubicBezTo>
                  <a:pt x="43851" y="3526038"/>
                  <a:pt x="43851" y="3526038"/>
                  <a:pt x="948151" y="1968768"/>
                </a:cubicBezTo>
                <a:cubicBezTo>
                  <a:pt x="1002722" y="1867798"/>
                  <a:pt x="1111863" y="1805663"/>
                  <a:pt x="1224899" y="1805663"/>
                </a:cubicBezTo>
                <a:close/>
                <a:moveTo>
                  <a:pt x="4371720" y="257854"/>
                </a:moveTo>
                <a:cubicBezTo>
                  <a:pt x="5796146" y="257854"/>
                  <a:pt x="5796146" y="257854"/>
                  <a:pt x="5796146" y="257854"/>
                </a:cubicBezTo>
                <a:cubicBezTo>
                  <a:pt x="5868214" y="257854"/>
                  <a:pt x="5961481" y="309594"/>
                  <a:pt x="5999634" y="374270"/>
                </a:cubicBezTo>
                <a:cubicBezTo>
                  <a:pt x="6711846" y="1628971"/>
                  <a:pt x="6711846" y="1628971"/>
                  <a:pt x="6711846" y="1628971"/>
                </a:cubicBezTo>
                <a:cubicBezTo>
                  <a:pt x="6745761" y="1697958"/>
                  <a:pt x="6745761" y="1801438"/>
                  <a:pt x="6711846" y="1870427"/>
                </a:cubicBezTo>
                <a:cubicBezTo>
                  <a:pt x="5999634" y="3125126"/>
                  <a:pt x="5999634" y="3125126"/>
                  <a:pt x="5999634" y="3125126"/>
                </a:cubicBezTo>
                <a:cubicBezTo>
                  <a:pt x="5961481" y="3189803"/>
                  <a:pt x="5868214" y="3241542"/>
                  <a:pt x="5796146" y="3241542"/>
                </a:cubicBezTo>
                <a:lnTo>
                  <a:pt x="4371720" y="3241542"/>
                </a:lnTo>
                <a:cubicBezTo>
                  <a:pt x="4295413" y="3241542"/>
                  <a:pt x="4202148" y="3189803"/>
                  <a:pt x="4168233" y="3125126"/>
                </a:cubicBezTo>
                <a:cubicBezTo>
                  <a:pt x="3456020" y="1870427"/>
                  <a:pt x="3456020" y="1870427"/>
                  <a:pt x="3456020" y="1870427"/>
                </a:cubicBezTo>
                <a:cubicBezTo>
                  <a:pt x="3417865" y="1801438"/>
                  <a:pt x="3417865" y="1697958"/>
                  <a:pt x="3456020" y="1628971"/>
                </a:cubicBezTo>
                <a:cubicBezTo>
                  <a:pt x="4168233" y="374270"/>
                  <a:pt x="4168233" y="374270"/>
                  <a:pt x="4168233" y="374270"/>
                </a:cubicBezTo>
                <a:cubicBezTo>
                  <a:pt x="4202148" y="309594"/>
                  <a:pt x="4295413" y="257854"/>
                  <a:pt x="4371720" y="257854"/>
                </a:cubicBezTo>
                <a:close/>
                <a:moveTo>
                  <a:pt x="2350132" y="0"/>
                </a:moveTo>
                <a:cubicBezTo>
                  <a:pt x="3150522" y="0"/>
                  <a:pt x="3150522" y="0"/>
                  <a:pt x="3150522" y="0"/>
                </a:cubicBezTo>
                <a:cubicBezTo>
                  <a:pt x="3191018" y="0"/>
                  <a:pt x="3243425" y="29073"/>
                  <a:pt x="3264863" y="65415"/>
                </a:cubicBezTo>
                <a:cubicBezTo>
                  <a:pt x="3665057" y="770436"/>
                  <a:pt x="3665057" y="770436"/>
                  <a:pt x="3665057" y="770436"/>
                </a:cubicBezTo>
                <a:cubicBezTo>
                  <a:pt x="3684115" y="809200"/>
                  <a:pt x="3684115" y="867346"/>
                  <a:pt x="3665057" y="906111"/>
                </a:cubicBezTo>
                <a:cubicBezTo>
                  <a:pt x="3264863" y="1611131"/>
                  <a:pt x="3264863" y="1611131"/>
                  <a:pt x="3264863" y="1611131"/>
                </a:cubicBezTo>
                <a:cubicBezTo>
                  <a:pt x="3243425" y="1647474"/>
                  <a:pt x="3191018" y="1676547"/>
                  <a:pt x="3150522" y="1676547"/>
                </a:cubicBezTo>
                <a:lnTo>
                  <a:pt x="2350132" y="1676547"/>
                </a:lnTo>
                <a:cubicBezTo>
                  <a:pt x="2307254" y="1676547"/>
                  <a:pt x="2254848" y="1647474"/>
                  <a:pt x="2235791" y="1611131"/>
                </a:cubicBezTo>
                <a:cubicBezTo>
                  <a:pt x="1835596" y="906111"/>
                  <a:pt x="1835596" y="906111"/>
                  <a:pt x="1835596" y="906111"/>
                </a:cubicBezTo>
                <a:cubicBezTo>
                  <a:pt x="1814157" y="867346"/>
                  <a:pt x="1814157" y="809200"/>
                  <a:pt x="1835596" y="770436"/>
                </a:cubicBezTo>
                <a:cubicBezTo>
                  <a:pt x="2235791" y="65415"/>
                  <a:pt x="2235791" y="65415"/>
                  <a:pt x="2235791" y="65415"/>
                </a:cubicBezTo>
                <a:cubicBezTo>
                  <a:pt x="2254848" y="29073"/>
                  <a:pt x="2307254" y="0"/>
                  <a:pt x="235013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243EBA-10E0-4E8F-A9E4-267857024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7760" y="3865615"/>
            <a:ext cx="6757415" cy="1748006"/>
          </a:xfrm>
        </p:spPr>
        <p:txBody>
          <a:bodyPr anchor="t">
            <a:normAutofit/>
          </a:bodyPr>
          <a:lstStyle/>
          <a:p>
            <a:pPr algn="r"/>
            <a:r>
              <a:rPr lang="nl-NL" sz="4000"/>
              <a:t>Doorstroom klas 4 TL/ GL MVL </a:t>
            </a:r>
            <a:br>
              <a:rPr lang="nl-NL" sz="4000"/>
            </a:br>
            <a:r>
              <a:rPr lang="nl-NL" sz="4000"/>
              <a:t>naar Havo 4 MLG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4C51A98-EDD8-4E0F-BCAF-B2D85F22C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6365" y="917226"/>
            <a:ext cx="4178808" cy="2948389"/>
          </a:xfrm>
        </p:spPr>
        <p:txBody>
          <a:bodyPr anchor="b">
            <a:normAutofit/>
          </a:bodyPr>
          <a:lstStyle/>
          <a:p>
            <a:pPr algn="r"/>
            <a:endParaRPr lang="nl-NL" dirty="0"/>
          </a:p>
          <a:p>
            <a:pPr algn="r"/>
            <a:r>
              <a:rPr lang="nl-NL" dirty="0"/>
              <a:t>Uitleg Jeanette Rijswijk</a:t>
            </a:r>
          </a:p>
          <a:p>
            <a:pPr algn="r"/>
            <a:r>
              <a:rPr lang="nl-NL" dirty="0"/>
              <a:t>Decaan Montessori Lyceum Groningen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D155F38-4A30-4C02-A18C-3B9214AE6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112" y="3705875"/>
            <a:ext cx="2964704" cy="88941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8EE514-6ED0-4397-953A-BC69B1BB4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477" y="1802720"/>
            <a:ext cx="2135083" cy="805994"/>
          </a:xfrm>
          <a:prstGeom prst="rect">
            <a:avLst/>
          </a:prstGeom>
        </p:spPr>
      </p:pic>
      <p:pic>
        <p:nvPicPr>
          <p:cNvPr id="13" name="slide 2">
            <a:hlinkClick r:id="" action="ppaction://media"/>
            <a:extLst>
              <a:ext uri="{FF2B5EF4-FFF2-40B4-BE49-F238E27FC236}">
                <a16:creationId xmlns:a16="http://schemas.microsoft.com/office/drawing/2014/main" id="{843446E5-FFCA-48C9-A578-8C7932993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909" y="1802720"/>
            <a:ext cx="406400" cy="4064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4D296F0-57A0-423B-9722-1BE9895B5DC0}"/>
              </a:ext>
            </a:extLst>
          </p:cNvPr>
          <p:cNvSpPr txBox="1"/>
          <p:nvPr/>
        </p:nvSpPr>
        <p:spPr>
          <a:xfrm>
            <a:off x="8409062" y="324739"/>
            <a:ext cx="350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PowerPoint deel 1</a:t>
            </a:r>
          </a:p>
        </p:txBody>
      </p:sp>
    </p:spTree>
    <p:extLst>
      <p:ext uri="{BB962C8B-B14F-4D97-AF65-F5344CB8AC3E}">
        <p14:creationId xmlns:p14="http://schemas.microsoft.com/office/powerpoint/2010/main" val="122916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3D9567-A17A-4AF1-9C13-155EB73BB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EM – Economie en Maatschappij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AE0169D-A2AB-4524-90C2-1B43C928E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1442" y="2447337"/>
            <a:ext cx="4353116" cy="37704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rgbClr val="595959"/>
                </a:solidFill>
              </a:rPr>
              <a:t>Interesse: Reclame, Organiseren, Communicatie, Cijfers, Management, Adviseren</a:t>
            </a:r>
          </a:p>
          <a:p>
            <a:r>
              <a:rPr lang="en-US" sz="2000">
                <a:solidFill>
                  <a:srgbClr val="595959"/>
                </a:solidFill>
              </a:rPr>
              <a:t>Kwaliteiten: Planner, Leider, Zorgvuldig, Overtuigend </a:t>
            </a:r>
          </a:p>
          <a:p>
            <a:r>
              <a:rPr lang="en-US" sz="2000">
                <a:solidFill>
                  <a:srgbClr val="595959"/>
                </a:solidFill>
              </a:rPr>
              <a:t>Later: Bedrijfskunde, Recht, Marketing, Communicatie, Bestuurskunde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CF5AECA-5175-4823-8B0E-CBC3F4A61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1" y="2198554"/>
            <a:ext cx="4797056" cy="2506461"/>
          </a:xfrm>
          <a:prstGeom prst="rect">
            <a:avLst/>
          </a:prstGeom>
        </p:spPr>
      </p:pic>
      <p:pic>
        <p:nvPicPr>
          <p:cNvPr id="11" name="Slide 9">
            <a:hlinkClick r:id="" action="ppaction://media"/>
            <a:extLst>
              <a:ext uri="{FF2B5EF4-FFF2-40B4-BE49-F238E27FC236}">
                <a16:creationId xmlns:a16="http://schemas.microsoft.com/office/drawing/2014/main" id="{B2E0FD8C-7B77-4955-8504-682BD7BD6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670" y="20741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3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F8AAABF-193E-4661-945E-C429586E1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6891187" cy="5546414"/>
          </a:xfrm>
          <a:prstGeom prst="rect">
            <a:avLst/>
          </a:prstGeom>
          <a:solidFill>
            <a:schemeClr val="bg1">
              <a:alpha val="20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2182F17-C779-4A85-AB1A-036B05168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25" y="1092200"/>
            <a:ext cx="3125788" cy="46497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8EC379-B3B9-405F-A8E7-E81A1F1D3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579" y="996203"/>
            <a:ext cx="3233930" cy="4745785"/>
          </a:xfrm>
        </p:spPr>
        <p:txBody>
          <a:bodyPr anchor="ctr">
            <a:normAutofit/>
          </a:bodyPr>
          <a:lstStyle/>
          <a:p>
            <a:r>
              <a:rPr lang="nl-NL" dirty="0"/>
              <a:t>Economie en Maatschappij Havo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93E0B04-3A16-4112-89A9-67C6C2C1C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004" y="1091780"/>
            <a:ext cx="3073400" cy="4649788"/>
          </a:xfrm>
          <a:prstGeom prst="rect">
            <a:avLst/>
          </a:prstGeom>
        </p:spPr>
      </p:pic>
      <p:pic>
        <p:nvPicPr>
          <p:cNvPr id="13" name="Slide 10">
            <a:hlinkClick r:id="" action="ppaction://media"/>
            <a:extLst>
              <a:ext uri="{FF2B5EF4-FFF2-40B4-BE49-F238E27FC236}">
                <a16:creationId xmlns:a16="http://schemas.microsoft.com/office/drawing/2014/main" id="{EFD9C76F-923C-48A2-BD41-9BD925B89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030" y="16616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3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DDA986-B6EE-4642-AC60-0490373E6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B62878-12EF-4E97-A284-47BAFC30D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79188D-1ED5-4705-B8C7-5D6FB7670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514" y="685800"/>
            <a:ext cx="10800972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BEC9D6-98BB-4345-9AA0-1138F6B1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261137"/>
            <a:ext cx="8959893" cy="8883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Natuur en Gezondheid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52DF8D-4DC9-434D-BD27-1805261E9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16054" y="2427383"/>
            <a:ext cx="8959892" cy="31694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Past dit profiel bij jou?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Interesse: Planten &amp; dieren, Werking van het lichaam, Gezondheid, Laboratorium, Onderzoeken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Kwaliteiten: Betrouwbaar, Doener, Zorgvuldig, Inleven in anderen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Later: Mileaukundige, Fysiotherapie, Verpleegkunde, Voedingsmiddelen, Technoloog, Dierenarts, Mondzorg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Slide 11">
            <a:hlinkClick r:id="" action="ppaction://media"/>
            <a:extLst>
              <a:ext uri="{FF2B5EF4-FFF2-40B4-BE49-F238E27FC236}">
                <a16:creationId xmlns:a16="http://schemas.microsoft.com/office/drawing/2014/main" id="{E1FA9BC4-2313-4A94-9582-8499BA418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84" y="20209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8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B4FEAC09-15FC-4914-ACCB-A7AC10C1EB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1865313"/>
            <a:ext cx="6542088" cy="4408488"/>
          </a:xfr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F44E86E4-3329-49FC-94F5-7E11DB9B5A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451725" y="1865313"/>
            <a:ext cx="3898900" cy="4408488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582DDB-3C06-4C12-9ECA-AD7107F3C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Natuur en Gezondheid Havo</a:t>
            </a:r>
          </a:p>
        </p:txBody>
      </p:sp>
      <p:pic>
        <p:nvPicPr>
          <p:cNvPr id="10" name="Slide 12">
            <a:hlinkClick r:id="" action="ppaction://media"/>
            <a:extLst>
              <a:ext uri="{FF2B5EF4-FFF2-40B4-BE49-F238E27FC236}">
                <a16:creationId xmlns:a16="http://schemas.microsoft.com/office/drawing/2014/main" id="{4E2430D4-12CE-441A-8C44-824BBDA40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800" y="19829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ED167-7CD0-4137-B289-56A9560A3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wegen die naar Rome leiden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F2CEA86-2642-4CC0-B9A5-FA6A3A31D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7845" y="1825625"/>
            <a:ext cx="10276309" cy="4351338"/>
          </a:xfrm>
          <a:prstGeom prst="rect">
            <a:avLst/>
          </a:prstGeom>
        </p:spPr>
      </p:pic>
      <p:pic>
        <p:nvPicPr>
          <p:cNvPr id="5" name="slide 2">
            <a:hlinkClick r:id="" action="ppaction://media"/>
            <a:extLst>
              <a:ext uri="{FF2B5EF4-FFF2-40B4-BE49-F238E27FC236}">
                <a16:creationId xmlns:a16="http://schemas.microsoft.com/office/drawing/2014/main" id="{3597DEB4-E4A2-453A-9FA3-D6F7E0B5D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3309" y="20405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A2F4D6-9CDB-420A-9814-5E3A73043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nl-NL" sz="4000"/>
              <a:t>Doorstroomrecht</a:t>
            </a:r>
            <a:br>
              <a:rPr lang="nl-NL" sz="4000"/>
            </a:br>
            <a:r>
              <a:rPr lang="nl-NL" sz="4000"/>
              <a:t>TL4/ GL4 naar Havo 4</a:t>
            </a:r>
            <a:br>
              <a:rPr lang="nl-NL" sz="4000"/>
            </a:br>
            <a:r>
              <a:rPr lang="nl-NL" sz="4000"/>
              <a:t>* Met 7 vakken mag je door naar Havo 4</a:t>
            </a:r>
            <a:br>
              <a:rPr lang="nl-NL" sz="4000"/>
            </a:br>
            <a:endParaRPr lang="nl-NL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lide 3">
            <a:hlinkClick r:id="" action="ppaction://media"/>
            <a:extLst>
              <a:ext uri="{FF2B5EF4-FFF2-40B4-BE49-F238E27FC236}">
                <a16:creationId xmlns:a16="http://schemas.microsoft.com/office/drawing/2014/main" id="{1588CA1C-FD23-4562-AD69-A4FC2390B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784" y="2105891"/>
            <a:ext cx="406400" cy="3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6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73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D567BE-83B0-4976-B695-9553550FD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9529" y="2085788"/>
            <a:ext cx="6884895" cy="1496649"/>
          </a:xfrm>
        </p:spPr>
        <p:txBody>
          <a:bodyPr anchor="b">
            <a:normAutofit/>
          </a:bodyPr>
          <a:lstStyle/>
          <a:p>
            <a:r>
              <a:rPr lang="nl-NL" sz="3200">
                <a:solidFill>
                  <a:schemeClr val="tx1">
                    <a:lumMod val="65000"/>
                    <a:lumOff val="35000"/>
                  </a:schemeClr>
                </a:solidFill>
              </a:rPr>
              <a:t>Met 6 vakken moet je voldoen aan bepaalde voorwaarden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08D930B-AA32-4CE5-86CD-50A45E15E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948056"/>
            <a:ext cx="6096000" cy="830134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100">
                <a:solidFill>
                  <a:schemeClr val="tx1">
                    <a:lumMod val="65000"/>
                    <a:lumOff val="35000"/>
                  </a:schemeClr>
                </a:solidFill>
              </a:rPr>
              <a:t>Een 6,8 gemiddeld op alle examenvakken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100">
                <a:solidFill>
                  <a:schemeClr val="tx1">
                    <a:lumMod val="65000"/>
                    <a:lumOff val="35000"/>
                  </a:schemeClr>
                </a:solidFill>
              </a:rPr>
              <a:t>Het gekozen Havo 4 vakkenpakket moet passen op het MLG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100">
                <a:solidFill>
                  <a:schemeClr val="tx1">
                    <a:lumMod val="65000"/>
                    <a:lumOff val="35000"/>
                  </a:schemeClr>
                </a:solidFill>
              </a:rPr>
              <a:t>Het team van lesgevende docenten moet positief advies geven over de examenleerling</a:t>
            </a:r>
          </a:p>
        </p:txBody>
      </p:sp>
    </p:spTree>
    <p:extLst>
      <p:ext uri="{BB962C8B-B14F-4D97-AF65-F5344CB8AC3E}">
        <p14:creationId xmlns:p14="http://schemas.microsoft.com/office/powerpoint/2010/main" val="1982523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8E08B0-1620-4D2B-B7E4-53B213A65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7293" y="1259958"/>
            <a:ext cx="3232298" cy="1206151"/>
          </a:xfrm>
        </p:spPr>
        <p:txBody>
          <a:bodyPr anchor="b">
            <a:normAutofit/>
          </a:bodyPr>
          <a:lstStyle/>
          <a:p>
            <a:r>
              <a:rPr lang="nl-NL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Het bouwpakket van een profiel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8350B5-7178-451B-9212-70141975D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0945" y="2466109"/>
            <a:ext cx="3021688" cy="3147519"/>
          </a:xfrm>
        </p:spPr>
        <p:txBody>
          <a:bodyPr anchor="t">
            <a:normAutofit/>
          </a:bodyPr>
          <a:lstStyle/>
          <a:p>
            <a:pPr>
              <a:buClr>
                <a:srgbClr val="DD8047"/>
              </a:buClr>
              <a:buFont typeface="Wingdings" panose="05000000000000000000" pitchFamily="2" charset="2"/>
              <a:buChar char="q"/>
            </a:pPr>
            <a:r>
              <a:rPr lang="nl-NL" sz="1000" dirty="0">
                <a:cs typeface="Arial" pitchFamily="34" charset="0"/>
              </a:rPr>
              <a:t>Gemeenschappelijk deel</a:t>
            </a:r>
          </a:p>
          <a:p>
            <a:pPr marL="320040" indent="-320040">
              <a:buClr>
                <a:srgbClr val="DD8047"/>
              </a:buClr>
              <a:buFont typeface="Wingdings"/>
              <a:buChar char=""/>
            </a:pPr>
            <a:endParaRPr lang="nl-NL" sz="1000" dirty="0">
              <a:cs typeface="Arial" pitchFamily="34" charset="0"/>
            </a:endParaRPr>
          </a:p>
          <a:p>
            <a:pPr marL="320040" indent="-320040">
              <a:buClr>
                <a:srgbClr val="DD8047"/>
              </a:buClr>
              <a:buFont typeface="Wingdings"/>
              <a:buChar char=""/>
            </a:pPr>
            <a:r>
              <a:rPr lang="nl-NL" sz="1000" dirty="0">
                <a:cs typeface="Arial" pitchFamily="34" charset="0"/>
              </a:rPr>
              <a:t>Profieldeel </a:t>
            </a:r>
          </a:p>
          <a:p>
            <a:pPr marL="640080" lvl="1" indent="-274320">
              <a:buClr>
                <a:srgbClr val="94B6D2"/>
              </a:buClr>
              <a:buFont typeface="Wingdings 2"/>
              <a:buChar char=""/>
            </a:pPr>
            <a:r>
              <a:rPr lang="nl-NL" sz="1000" dirty="0">
                <a:cs typeface="Arial" pitchFamily="34" charset="0"/>
              </a:rPr>
              <a:t>Cultuur en maatschappij</a:t>
            </a:r>
          </a:p>
          <a:p>
            <a:pPr marL="640080" lvl="1" indent="-274320">
              <a:buClr>
                <a:srgbClr val="94B6D2"/>
              </a:buClr>
              <a:buFont typeface="Wingdings 2"/>
              <a:buChar char=""/>
            </a:pPr>
            <a:r>
              <a:rPr lang="nl-NL" sz="1000" dirty="0">
                <a:cs typeface="Arial" pitchFamily="34" charset="0"/>
              </a:rPr>
              <a:t>Economie en maatschappij</a:t>
            </a:r>
          </a:p>
          <a:p>
            <a:pPr marL="640080" lvl="1" indent="-274320">
              <a:buClr>
                <a:srgbClr val="94B6D2"/>
              </a:buClr>
              <a:buFont typeface="Wingdings 2"/>
              <a:buChar char=""/>
            </a:pPr>
            <a:r>
              <a:rPr lang="nl-NL" sz="1000" dirty="0">
                <a:cs typeface="Arial" pitchFamily="34" charset="0"/>
              </a:rPr>
              <a:t>Natuur en gezondheid</a:t>
            </a:r>
          </a:p>
          <a:p>
            <a:pPr marL="640080" lvl="1" indent="-274320">
              <a:buClr>
                <a:srgbClr val="94B6D2"/>
              </a:buClr>
              <a:buFont typeface="Wingdings 2"/>
              <a:buChar char=""/>
            </a:pPr>
            <a:r>
              <a:rPr lang="nl-NL" sz="1000" dirty="0">
                <a:cs typeface="Arial" pitchFamily="34" charset="0"/>
              </a:rPr>
              <a:t>Natuur en techniek</a:t>
            </a:r>
          </a:p>
          <a:p>
            <a:pPr marL="320040" indent="-320040">
              <a:buClr>
                <a:srgbClr val="DD8047"/>
              </a:buClr>
              <a:buFont typeface="Wingdings"/>
              <a:buChar char=""/>
            </a:pPr>
            <a:endParaRPr lang="pt-BR" sz="1000" dirty="0">
              <a:cs typeface="Arial" pitchFamily="34" charset="0"/>
            </a:endParaRPr>
          </a:p>
          <a:p>
            <a:pPr marL="320040" indent="-320040">
              <a:buClr>
                <a:srgbClr val="DD8047"/>
              </a:buClr>
              <a:buFont typeface="Wingdings"/>
              <a:buChar char=""/>
            </a:pPr>
            <a:r>
              <a:rPr lang="pt-BR" sz="1000" dirty="0">
                <a:cs typeface="Arial" pitchFamily="34" charset="0"/>
              </a:rPr>
              <a:t>Verplicht vrij deel</a:t>
            </a:r>
          </a:p>
          <a:p>
            <a:pPr marL="640080" lvl="1" indent="-274320">
              <a:buClr>
                <a:srgbClr val="94B6D2"/>
              </a:buClr>
              <a:buFont typeface="Wingdings 2"/>
              <a:buChar char=""/>
            </a:pPr>
            <a:r>
              <a:rPr lang="pt-BR" sz="1000" dirty="0">
                <a:cs typeface="Arial" pitchFamily="34" charset="0"/>
              </a:rPr>
              <a:t>één vak</a:t>
            </a:r>
          </a:p>
          <a:p>
            <a:endParaRPr lang="nl-NL" sz="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94D3F2-E419-418F-BB9B-084A88034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00" r="25088"/>
          <a:stretch/>
        </p:blipFill>
        <p:spPr>
          <a:xfrm>
            <a:off x="6096000" y="1571"/>
            <a:ext cx="6096000" cy="6856429"/>
          </a:xfrm>
          <a:prstGeom prst="rect">
            <a:avLst/>
          </a:prstGeom>
        </p:spPr>
      </p:pic>
      <p:pic>
        <p:nvPicPr>
          <p:cNvPr id="14" name="slide 4">
            <a:hlinkClick r:id="" action="ppaction://media"/>
            <a:extLst>
              <a:ext uri="{FF2B5EF4-FFF2-40B4-BE49-F238E27FC236}">
                <a16:creationId xmlns:a16="http://schemas.microsoft.com/office/drawing/2014/main" id="{8ADBB1BC-C6EA-4634-B95F-14A86C74D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061" y="23511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02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D9C414A-A284-4D73-B9C7-54C138F6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4E8616-351C-493D-9E17-298ED50E3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454" y="662009"/>
            <a:ext cx="3636138" cy="834282"/>
          </a:xfrm>
        </p:spPr>
        <p:txBody>
          <a:bodyPr anchor="b">
            <a:normAutofit/>
          </a:bodyPr>
          <a:lstStyle/>
          <a:p>
            <a:r>
              <a:rPr lang="nl-NL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Gemeenschappelijk deel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DAD80A-CFC8-4003-858B-671FF204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5045" y="0"/>
            <a:ext cx="740695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7AA2553-9590-4BDE-A9DA-69992933B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674" y="2052168"/>
            <a:ext cx="6052010" cy="2753664"/>
          </a:xfrm>
          <a:prstGeom prst="rect">
            <a:avLst/>
          </a:prstGeom>
        </p:spPr>
      </p:pic>
      <p:pic>
        <p:nvPicPr>
          <p:cNvPr id="21" name="slide 5">
            <a:hlinkClick r:id="" action="ppaction://media"/>
            <a:extLst>
              <a:ext uri="{FF2B5EF4-FFF2-40B4-BE49-F238E27FC236}">
                <a16:creationId xmlns:a16="http://schemas.microsoft.com/office/drawing/2014/main" id="{AE226503-5485-4D3E-BAF8-AFAEBC49F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682" y="2158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3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03F2C3-A5D1-4E30-A8B3-D71CCB112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De 4 profielen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3DE269-B383-4DD6-A4D6-3BBEF7501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1442" y="2447337"/>
            <a:ext cx="4353116" cy="37704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595959"/>
                </a:solidFill>
              </a:rPr>
              <a:t>CM – Cultuur en Maatschappij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595959"/>
                </a:solidFill>
              </a:rPr>
              <a:t>EM – Economie en Maatschappij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595959"/>
                </a:solidFill>
              </a:rPr>
              <a:t>NG – Natuur en Gezondheid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595959"/>
                </a:solidFill>
              </a:rPr>
              <a:t>NT – Natuur en Techniek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18E47A2-674C-4150-A055-46E76FDAD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3464" y="1570182"/>
            <a:ext cx="5145393" cy="3524595"/>
          </a:xfrm>
          <a:prstGeom prst="rect">
            <a:avLst/>
          </a:prstGeom>
        </p:spPr>
      </p:pic>
      <p:pic>
        <p:nvPicPr>
          <p:cNvPr id="8" name="slide 6">
            <a:hlinkClick r:id="" action="ppaction://media"/>
            <a:extLst>
              <a:ext uri="{FF2B5EF4-FFF2-40B4-BE49-F238E27FC236}">
                <a16:creationId xmlns:a16="http://schemas.microsoft.com/office/drawing/2014/main" id="{2C70E28B-3243-4248-9332-856E3CBC0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978" y="21604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9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CCDD320-F060-4CF7-AE20-8592F7C95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F39AB8-EDB5-43D2-9791-C469F8508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871442"/>
            <a:ext cx="4353116" cy="11245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kern="1200" dirty="0">
                <a:solidFill>
                  <a:schemeClr val="tx1">
                    <a:lumMod val="85000"/>
                    <a:lumOff val="15000"/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CM - </a:t>
            </a:r>
            <a:r>
              <a:rPr lang="en-US" sz="2400" kern="1200" dirty="0" err="1">
                <a:solidFill>
                  <a:schemeClr val="tx1">
                    <a:lumMod val="85000"/>
                    <a:lumOff val="15000"/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Cultuur</a:t>
            </a:r>
            <a:r>
              <a:rPr lang="en-US" sz="2400" kern="1200" dirty="0">
                <a:solidFill>
                  <a:schemeClr val="tx1">
                    <a:lumMod val="85000"/>
                    <a:lumOff val="15000"/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400" kern="1200" dirty="0" err="1">
                <a:solidFill>
                  <a:schemeClr val="tx1">
                    <a:lumMod val="85000"/>
                    <a:lumOff val="15000"/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Maatschappij</a:t>
            </a:r>
            <a:endParaRPr lang="en-US" sz="2400" kern="1200" dirty="0">
              <a:solidFill>
                <a:schemeClr val="tx1">
                  <a:lumMod val="85000"/>
                  <a:lumOff val="15000"/>
                  <a:alpha val="6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89B82D-3D3A-41D9-AA48-BA1B20C56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1442" y="2388520"/>
            <a:ext cx="4353116" cy="35980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Past dit bij jou?</a:t>
            </a:r>
          </a:p>
          <a:p>
            <a:pPr marL="285750" indent="-228600" algn="ctr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Interesse: Onderwijs, Cultuur, Sociaal, Talen, Vormgeving, Talen, Psychologie</a:t>
            </a:r>
          </a:p>
          <a:p>
            <a:pPr marL="285750" indent="-228600" algn="ctr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Kwaliteiten: Inleven in anderen, Sociaal, Creatief, Luisteraar</a:t>
            </a:r>
          </a:p>
          <a:p>
            <a:pPr marL="285750" indent="-228600" algn="ctr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Later: Leraar, Toerisme, Taal &amp; Cultuur, Maatschappelijk werk, Psychologie/ pedagogiek, Grafisch desgin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4B49AD00-D954-4DA1-88A1-FFCD8F596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8064" y="0"/>
            <a:ext cx="612393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904D0C1-11E6-4E97-857B-5CAA239CB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69886" y="2086301"/>
            <a:ext cx="3920289" cy="2685398"/>
          </a:xfrm>
          <a:prstGeom prst="rect">
            <a:avLst/>
          </a:prstGeom>
        </p:spPr>
      </p:pic>
      <p:pic>
        <p:nvPicPr>
          <p:cNvPr id="11" name="slide 7">
            <a:hlinkClick r:id="" action="ppaction://media"/>
            <a:extLst>
              <a:ext uri="{FF2B5EF4-FFF2-40B4-BE49-F238E27FC236}">
                <a16:creationId xmlns:a16="http://schemas.microsoft.com/office/drawing/2014/main" id="{D99EAD5F-C773-41DF-A936-65EC45A23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750" y="20444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3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B052B-1A03-4227-8CD7-C81D8837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Cultuur en Maatschappij Havo</a:t>
            </a:r>
            <a:endParaRPr lang="nl-NL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97DA52EA-2867-409F-A5FF-ED58967628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29244" y="2133600"/>
            <a:ext cx="4744364" cy="4056063"/>
          </a:xfr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3AE95790-7B8D-4E6C-8B4A-1767D0D6C1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165411" y="2133600"/>
            <a:ext cx="4760752" cy="4056063"/>
          </a:xfrm>
        </p:spPr>
      </p:pic>
      <p:pic>
        <p:nvPicPr>
          <p:cNvPr id="15" name="slide 8">
            <a:hlinkClick r:id="" action="ppaction://media"/>
            <a:extLst>
              <a:ext uri="{FF2B5EF4-FFF2-40B4-BE49-F238E27FC236}">
                <a16:creationId xmlns:a16="http://schemas.microsoft.com/office/drawing/2014/main" id="{009AE1DB-CCA8-4E4B-8C0C-0B01E10FF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588" y="1725213"/>
            <a:ext cx="406400" cy="37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3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291</Words>
  <Application>Microsoft Office PowerPoint</Application>
  <PresentationFormat>Breedbeeld</PresentationFormat>
  <Paragraphs>45</Paragraphs>
  <Slides>13</Slides>
  <Notes>0</Notes>
  <HiddenSlides>0</HiddenSlides>
  <MMClips>12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Wingdings 2</vt:lpstr>
      <vt:lpstr>Kantoorthema</vt:lpstr>
      <vt:lpstr>Doorstroom klas 4 TL/ GL MVL  naar Havo 4 MLG</vt:lpstr>
      <vt:lpstr>De wegen die naar Rome leiden</vt:lpstr>
      <vt:lpstr>Doorstroomrecht TL4/ GL4 naar Havo 4 * Met 7 vakken mag je door naar Havo 4 </vt:lpstr>
      <vt:lpstr>Met 6 vakken moet je voldoen aan bepaalde voorwaarden</vt:lpstr>
      <vt:lpstr>Het bouwpakket van een profiel</vt:lpstr>
      <vt:lpstr>Gemeenschappelijk deel</vt:lpstr>
      <vt:lpstr>De 4 profielen</vt:lpstr>
      <vt:lpstr>CM - Cultuur en Maatschappij</vt:lpstr>
      <vt:lpstr>Cultuur en Maatschappij Havo</vt:lpstr>
      <vt:lpstr>EM – Economie en Maatschappij</vt:lpstr>
      <vt:lpstr>Economie en Maatschappij Havo</vt:lpstr>
      <vt:lpstr>Natuur en Gezondheid</vt:lpstr>
      <vt:lpstr>Natuur en Gezondheid Havo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Doorstroom klas 4 TL/ GL MVL  naar Havo 4 MLG</dc:title>
  <dc:creator>Jomima Sopacuaperu</dc:creator>
  <cp:lastModifiedBy>Jomima Sopacuaperu</cp:lastModifiedBy>
  <cp:revision>1</cp:revision>
  <dcterms:created xsi:type="dcterms:W3CDTF">2022-01-14T10:06:17Z</dcterms:created>
  <dcterms:modified xsi:type="dcterms:W3CDTF">2022-01-14T10:56:13Z</dcterms:modified>
</cp:coreProperties>
</file>