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D249B-9EE1-4A51-82FF-E1CF1F5F5950}" v="30" dt="2022-01-14T11:40:54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mima Sopacuaperu" userId="f4ace759-b14c-413f-8b2b-ef7f46506ddf" providerId="ADAL" clId="{8F7D249B-9EE1-4A51-82FF-E1CF1F5F5950}"/>
    <pc:docChg chg="undo custSel addSld delSld modSld">
      <pc:chgData name="Jomima Sopacuaperu" userId="f4ace759-b14c-413f-8b2b-ef7f46506ddf" providerId="ADAL" clId="{8F7D249B-9EE1-4A51-82FF-E1CF1F5F5950}" dt="2022-01-14T11:40:57.963" v="3247" actId="1076"/>
      <pc:docMkLst>
        <pc:docMk/>
      </pc:docMkLst>
      <pc:sldChg chg="addSp delSp modSp del mod">
        <pc:chgData name="Jomima Sopacuaperu" userId="f4ace759-b14c-413f-8b2b-ef7f46506ddf" providerId="ADAL" clId="{8F7D249B-9EE1-4A51-82FF-E1CF1F5F5950}" dt="2022-01-14T10:58:11.014" v="63" actId="2696"/>
        <pc:sldMkLst>
          <pc:docMk/>
          <pc:sldMk cId="2265449712" sldId="256"/>
        </pc:sldMkLst>
        <pc:spChg chg="del mod">
          <ac:chgData name="Jomima Sopacuaperu" userId="f4ace759-b14c-413f-8b2b-ef7f46506ddf" providerId="ADAL" clId="{8F7D249B-9EE1-4A51-82FF-E1CF1F5F5950}" dt="2022-01-14T10:56:43.149" v="48" actId="478"/>
          <ac:spMkLst>
            <pc:docMk/>
            <pc:sldMk cId="2265449712" sldId="256"/>
            <ac:spMk id="2" creationId="{280D3A51-6617-48A9-B940-FCAB44584A96}"/>
          </ac:spMkLst>
        </pc:spChg>
        <pc:spChg chg="del">
          <ac:chgData name="Jomima Sopacuaperu" userId="f4ace759-b14c-413f-8b2b-ef7f46506ddf" providerId="ADAL" clId="{8F7D249B-9EE1-4A51-82FF-E1CF1F5F5950}" dt="2022-01-14T10:56:36.350" v="47" actId="478"/>
          <ac:spMkLst>
            <pc:docMk/>
            <pc:sldMk cId="2265449712" sldId="256"/>
            <ac:spMk id="3" creationId="{2C612B85-25F5-491F-A229-F79BD278555A}"/>
          </ac:spMkLst>
        </pc:spChg>
        <pc:spChg chg="add mod">
          <ac:chgData name="Jomima Sopacuaperu" userId="f4ace759-b14c-413f-8b2b-ef7f46506ddf" providerId="ADAL" clId="{8F7D249B-9EE1-4A51-82FF-E1CF1F5F5950}" dt="2022-01-14T10:56:30.992" v="46"/>
          <ac:spMkLst>
            <pc:docMk/>
            <pc:sldMk cId="2265449712" sldId="256"/>
            <ac:spMk id="4" creationId="{DB2C72AF-0762-471E-8B72-3A18820F2765}"/>
          </ac:spMkLst>
        </pc:spChg>
        <pc:spChg chg="add del mod">
          <ac:chgData name="Jomima Sopacuaperu" userId="f4ace759-b14c-413f-8b2b-ef7f46506ddf" providerId="ADAL" clId="{8F7D249B-9EE1-4A51-82FF-E1CF1F5F5950}" dt="2022-01-14T10:56:46.045" v="49" actId="478"/>
          <ac:spMkLst>
            <pc:docMk/>
            <pc:sldMk cId="2265449712" sldId="256"/>
            <ac:spMk id="6" creationId="{CB6195EA-AC90-4DE3-98B4-CCC4E32441C3}"/>
          </ac:spMkLst>
        </pc:spChg>
        <pc:spChg chg="add mod">
          <ac:chgData name="Jomima Sopacuaperu" userId="f4ace759-b14c-413f-8b2b-ef7f46506ddf" providerId="ADAL" clId="{8F7D249B-9EE1-4A51-82FF-E1CF1F5F5950}" dt="2022-01-14T10:56:58.255" v="51" actId="1076"/>
          <ac:spMkLst>
            <pc:docMk/>
            <pc:sldMk cId="2265449712" sldId="256"/>
            <ac:spMk id="8" creationId="{A50BFE16-0BC8-4563-BEAC-FDD095177260}"/>
          </ac:spMkLst>
        </pc:spChg>
        <pc:spChg chg="add mod">
          <ac:chgData name="Jomima Sopacuaperu" userId="f4ace759-b14c-413f-8b2b-ef7f46506ddf" providerId="ADAL" clId="{8F7D249B-9EE1-4A51-82FF-E1CF1F5F5950}" dt="2022-01-14T10:57:26.793" v="56" actId="20577"/>
          <ac:spMkLst>
            <pc:docMk/>
            <pc:sldMk cId="2265449712" sldId="256"/>
            <ac:spMk id="10" creationId="{3FDA90D1-67FB-439C-90BF-BFB78BFC2194}"/>
          </ac:spMkLst>
        </pc:spChg>
        <pc:picChg chg="add del mod">
          <ac:chgData name="Jomima Sopacuaperu" userId="f4ace759-b14c-413f-8b2b-ef7f46506ddf" providerId="ADAL" clId="{8F7D249B-9EE1-4A51-82FF-E1CF1F5F5950}" dt="2022-01-14T10:57:18.650" v="54" actId="478"/>
          <ac:picMkLst>
            <pc:docMk/>
            <pc:sldMk cId="2265449712" sldId="256"/>
            <ac:picMk id="9" creationId="{31E6D752-345D-4153-B84B-5D00DB376EF9}"/>
          </ac:picMkLst>
        </pc:picChg>
        <pc:picChg chg="add mod">
          <ac:chgData name="Jomima Sopacuaperu" userId="f4ace759-b14c-413f-8b2b-ef7f46506ddf" providerId="ADAL" clId="{8F7D249B-9EE1-4A51-82FF-E1CF1F5F5950}" dt="2022-01-14T10:57:50.818" v="60" actId="1076"/>
          <ac:picMkLst>
            <pc:docMk/>
            <pc:sldMk cId="2265449712" sldId="256"/>
            <ac:picMk id="11" creationId="{A7AF0E8E-86FE-4E98-8F9C-93B119EBA281}"/>
          </ac:picMkLst>
        </pc:picChg>
        <pc:picChg chg="add mod">
          <ac:chgData name="Jomima Sopacuaperu" userId="f4ace759-b14c-413f-8b2b-ef7f46506ddf" providerId="ADAL" clId="{8F7D249B-9EE1-4A51-82FF-E1CF1F5F5950}" dt="2022-01-14T10:57:52.223" v="61" actId="1076"/>
          <ac:picMkLst>
            <pc:docMk/>
            <pc:sldMk cId="2265449712" sldId="256"/>
            <ac:picMk id="12" creationId="{79F45FA7-A3C2-4812-85AE-1C18EF13ECD2}"/>
          </ac:picMkLst>
        </pc:picChg>
      </pc:sldChg>
      <pc:sldChg chg="addSp delSp modSp new mod setBg">
        <pc:chgData name="Jomima Sopacuaperu" userId="f4ace759-b14c-413f-8b2b-ef7f46506ddf" providerId="ADAL" clId="{8F7D249B-9EE1-4A51-82FF-E1CF1F5F5950}" dt="2022-01-14T11:02:18.057" v="208" actId="20577"/>
        <pc:sldMkLst>
          <pc:docMk/>
          <pc:sldMk cId="44787767" sldId="257"/>
        </pc:sldMkLst>
        <pc:spChg chg="mod">
          <ac:chgData name="Jomima Sopacuaperu" userId="f4ace759-b14c-413f-8b2b-ef7f46506ddf" providerId="ADAL" clId="{8F7D249B-9EE1-4A51-82FF-E1CF1F5F5950}" dt="2022-01-14T10:59:49.994" v="185" actId="26606"/>
          <ac:spMkLst>
            <pc:docMk/>
            <pc:sldMk cId="44787767" sldId="257"/>
            <ac:spMk id="2" creationId="{20B2D704-6AD5-4A92-BE8E-22A36F916E6B}"/>
          </ac:spMkLst>
        </pc:spChg>
        <pc:spChg chg="mod">
          <ac:chgData name="Jomima Sopacuaperu" userId="f4ace759-b14c-413f-8b2b-ef7f46506ddf" providerId="ADAL" clId="{8F7D249B-9EE1-4A51-82FF-E1CF1F5F5950}" dt="2022-01-14T11:00:17.088" v="189" actId="255"/>
          <ac:spMkLst>
            <pc:docMk/>
            <pc:sldMk cId="44787767" sldId="257"/>
            <ac:spMk id="3" creationId="{D2D47479-C75D-4EA8-8931-EE32C75F9294}"/>
          </ac:spMkLst>
        </pc:spChg>
        <pc:spChg chg="del">
          <ac:chgData name="Jomima Sopacuaperu" userId="f4ace759-b14c-413f-8b2b-ef7f46506ddf" providerId="ADAL" clId="{8F7D249B-9EE1-4A51-82FF-E1CF1F5F5950}" dt="2022-01-14T10:58:55.020" v="182"/>
          <ac:spMkLst>
            <pc:docMk/>
            <pc:sldMk cId="44787767" sldId="257"/>
            <ac:spMk id="4" creationId="{497C18AA-7ED6-49E5-B664-9C956952DD11}"/>
          </ac:spMkLst>
        </pc:spChg>
        <pc:spChg chg="del mod">
          <ac:chgData name="Jomima Sopacuaperu" userId="f4ace759-b14c-413f-8b2b-ef7f46506ddf" providerId="ADAL" clId="{8F7D249B-9EE1-4A51-82FF-E1CF1F5F5950}" dt="2022-01-14T10:59:04.674" v="184" actId="478"/>
          <ac:spMkLst>
            <pc:docMk/>
            <pc:sldMk cId="44787767" sldId="257"/>
            <ac:spMk id="5" creationId="{81BBD015-D075-478B-BCB2-838233F61F83}"/>
          </ac:spMkLst>
        </pc:spChg>
        <pc:spChg chg="del">
          <ac:chgData name="Jomima Sopacuaperu" userId="f4ace759-b14c-413f-8b2b-ef7f46506ddf" providerId="ADAL" clId="{8F7D249B-9EE1-4A51-82FF-E1CF1F5F5950}" dt="2022-01-14T10:59:00.700" v="183"/>
          <ac:spMkLst>
            <pc:docMk/>
            <pc:sldMk cId="44787767" sldId="257"/>
            <ac:spMk id="6" creationId="{D0BF285A-7193-47BE-A221-B379B534B5B5}"/>
          </ac:spMkLst>
        </pc:spChg>
        <pc:spChg chg="add mod">
          <ac:chgData name="Jomima Sopacuaperu" userId="f4ace759-b14c-413f-8b2b-ef7f46506ddf" providerId="ADAL" clId="{8F7D249B-9EE1-4A51-82FF-E1CF1F5F5950}" dt="2022-01-14T11:02:18.057" v="208" actId="20577"/>
          <ac:spMkLst>
            <pc:docMk/>
            <pc:sldMk cId="44787767" sldId="257"/>
            <ac:spMk id="9" creationId="{F220C8B6-AFB5-4AC3-8F8F-76BD8C2232F5}"/>
          </ac:spMkLst>
        </pc:spChg>
        <pc:spChg chg="add">
          <ac:chgData name="Jomima Sopacuaperu" userId="f4ace759-b14c-413f-8b2b-ef7f46506ddf" providerId="ADAL" clId="{8F7D249B-9EE1-4A51-82FF-E1CF1F5F5950}" dt="2022-01-14T10:59:49.994" v="185" actId="26606"/>
          <ac:spMkLst>
            <pc:docMk/>
            <pc:sldMk cId="44787767" sldId="257"/>
            <ac:spMk id="13" creationId="{91F32EBA-ED97-466E-8CFA-8382584155D0}"/>
          </ac:spMkLst>
        </pc:spChg>
        <pc:spChg chg="add">
          <ac:chgData name="Jomima Sopacuaperu" userId="f4ace759-b14c-413f-8b2b-ef7f46506ddf" providerId="ADAL" clId="{8F7D249B-9EE1-4A51-82FF-E1CF1F5F5950}" dt="2022-01-14T10:59:49.994" v="185" actId="26606"/>
          <ac:spMkLst>
            <pc:docMk/>
            <pc:sldMk cId="44787767" sldId="257"/>
            <ac:spMk id="15" creationId="{912C5E87-CB8A-4EB6-9DF9-90164F54C680}"/>
          </ac:spMkLst>
        </pc:spChg>
        <pc:picChg chg="add mod ord">
          <ac:chgData name="Jomima Sopacuaperu" userId="f4ace759-b14c-413f-8b2b-ef7f46506ddf" providerId="ADAL" clId="{8F7D249B-9EE1-4A51-82FF-E1CF1F5F5950}" dt="2022-01-14T10:59:49.994" v="185" actId="26606"/>
          <ac:picMkLst>
            <pc:docMk/>
            <pc:sldMk cId="44787767" sldId="257"/>
            <ac:picMk id="7" creationId="{89188F09-0748-41C2-A69C-2F885240A779}"/>
          </ac:picMkLst>
        </pc:picChg>
        <pc:picChg chg="add mod">
          <ac:chgData name="Jomima Sopacuaperu" userId="f4ace759-b14c-413f-8b2b-ef7f46506ddf" providerId="ADAL" clId="{8F7D249B-9EE1-4A51-82FF-E1CF1F5F5950}" dt="2022-01-14T10:59:49.994" v="185" actId="26606"/>
          <ac:picMkLst>
            <pc:docMk/>
            <pc:sldMk cId="44787767" sldId="257"/>
            <ac:picMk id="8" creationId="{BD2AA8BD-B0CA-46D2-BC60-1285F1362118}"/>
          </ac:picMkLst>
        </pc:picChg>
      </pc:sldChg>
      <pc:sldChg chg="addSp delSp modSp new mod setBg">
        <pc:chgData name="Jomima Sopacuaperu" userId="f4ace759-b14c-413f-8b2b-ef7f46506ddf" providerId="ADAL" clId="{8F7D249B-9EE1-4A51-82FF-E1CF1F5F5950}" dt="2022-01-14T11:05:19.229" v="569" actId="1076"/>
        <pc:sldMkLst>
          <pc:docMk/>
          <pc:sldMk cId="3906152361" sldId="258"/>
        </pc:sldMkLst>
        <pc:spChg chg="mod">
          <ac:chgData name="Jomima Sopacuaperu" userId="f4ace759-b14c-413f-8b2b-ef7f46506ddf" providerId="ADAL" clId="{8F7D249B-9EE1-4A51-82FF-E1CF1F5F5950}" dt="2022-01-14T11:05:03.931" v="567" actId="26606"/>
          <ac:spMkLst>
            <pc:docMk/>
            <pc:sldMk cId="3906152361" sldId="258"/>
            <ac:spMk id="2" creationId="{E40F1F16-5B16-47C0-A12D-8A681FF50630}"/>
          </ac:spMkLst>
        </pc:spChg>
        <pc:spChg chg="del">
          <ac:chgData name="Jomima Sopacuaperu" userId="f4ace759-b14c-413f-8b2b-ef7f46506ddf" providerId="ADAL" clId="{8F7D249B-9EE1-4A51-82FF-E1CF1F5F5950}" dt="2022-01-14T11:05:00.854" v="566" actId="478"/>
          <ac:spMkLst>
            <pc:docMk/>
            <pc:sldMk cId="3906152361" sldId="258"/>
            <ac:spMk id="3" creationId="{404256CD-F922-45A4-801A-9D9390A8DB25}"/>
          </ac:spMkLst>
        </pc:spChg>
        <pc:spChg chg="mod">
          <ac:chgData name="Jomima Sopacuaperu" userId="f4ace759-b14c-413f-8b2b-ef7f46506ddf" providerId="ADAL" clId="{8F7D249B-9EE1-4A51-82FF-E1CF1F5F5950}" dt="2022-01-14T11:05:03.931" v="567" actId="26606"/>
          <ac:spMkLst>
            <pc:docMk/>
            <pc:sldMk cId="3906152361" sldId="258"/>
            <ac:spMk id="4" creationId="{83A9D19C-479D-486D-8802-19AF281C4992}"/>
          </ac:spMkLst>
        </pc:spChg>
        <pc:spChg chg="add">
          <ac:chgData name="Jomima Sopacuaperu" userId="f4ace759-b14c-413f-8b2b-ef7f46506ddf" providerId="ADAL" clId="{8F7D249B-9EE1-4A51-82FF-E1CF1F5F5950}" dt="2022-01-14T11:05:03.931" v="567" actId="26606"/>
          <ac:spMkLst>
            <pc:docMk/>
            <pc:sldMk cId="3906152361" sldId="258"/>
            <ac:spMk id="9" creationId="{98DDA986-B6EE-4642-AC60-0490373E69D0}"/>
          </ac:spMkLst>
        </pc:spChg>
        <pc:spChg chg="add">
          <ac:chgData name="Jomima Sopacuaperu" userId="f4ace759-b14c-413f-8b2b-ef7f46506ddf" providerId="ADAL" clId="{8F7D249B-9EE1-4A51-82FF-E1CF1F5F5950}" dt="2022-01-14T11:05:03.931" v="567" actId="26606"/>
          <ac:spMkLst>
            <pc:docMk/>
            <pc:sldMk cId="3906152361" sldId="258"/>
            <ac:spMk id="11" creationId="{80B62878-12EF-4E97-A284-47BAFC30DA2E}"/>
          </ac:spMkLst>
        </pc:spChg>
        <pc:spChg chg="add">
          <ac:chgData name="Jomima Sopacuaperu" userId="f4ace759-b14c-413f-8b2b-ef7f46506ddf" providerId="ADAL" clId="{8F7D249B-9EE1-4A51-82FF-E1CF1F5F5950}" dt="2022-01-14T11:05:03.931" v="567" actId="26606"/>
          <ac:spMkLst>
            <pc:docMk/>
            <pc:sldMk cId="3906152361" sldId="258"/>
            <ac:spMk id="13" creationId="{6D79188D-1ED5-4705-B8C7-5D6FB7670AB3}"/>
          </ac:spMkLst>
        </pc:spChg>
        <pc:picChg chg="add mod">
          <ac:chgData name="Jomima Sopacuaperu" userId="f4ace759-b14c-413f-8b2b-ef7f46506ddf" providerId="ADAL" clId="{8F7D249B-9EE1-4A51-82FF-E1CF1F5F5950}" dt="2022-01-14T11:05:19.229" v="569" actId="1076"/>
          <ac:picMkLst>
            <pc:docMk/>
            <pc:sldMk cId="3906152361" sldId="258"/>
            <ac:picMk id="5" creationId="{CDEBCB82-50C0-427B-B71C-1940A32F1469}"/>
          </ac:picMkLst>
        </pc:picChg>
      </pc:sldChg>
      <pc:sldChg chg="addSp delSp modSp new mod setBg modAnim">
        <pc:chgData name="Jomima Sopacuaperu" userId="f4ace759-b14c-413f-8b2b-ef7f46506ddf" providerId="ADAL" clId="{8F7D249B-9EE1-4A51-82FF-E1CF1F5F5950}" dt="2022-01-14T11:07:49.468" v="609" actId="1076"/>
        <pc:sldMkLst>
          <pc:docMk/>
          <pc:sldMk cId="1154967181" sldId="259"/>
        </pc:sldMkLst>
        <pc:spChg chg="mod">
          <ac:chgData name="Jomima Sopacuaperu" userId="f4ace759-b14c-413f-8b2b-ef7f46506ddf" providerId="ADAL" clId="{8F7D249B-9EE1-4A51-82FF-E1CF1F5F5950}" dt="2022-01-14T11:06:45.620" v="596" actId="26606"/>
          <ac:spMkLst>
            <pc:docMk/>
            <pc:sldMk cId="1154967181" sldId="259"/>
            <ac:spMk id="2" creationId="{2279371B-A685-4F00-8AF9-22EB8800514E}"/>
          </ac:spMkLst>
        </pc:spChg>
        <pc:spChg chg="del">
          <ac:chgData name="Jomima Sopacuaperu" userId="f4ace759-b14c-413f-8b2b-ef7f46506ddf" providerId="ADAL" clId="{8F7D249B-9EE1-4A51-82FF-E1CF1F5F5950}" dt="2022-01-14T11:06:25.323" v="594" actId="22"/>
          <ac:spMkLst>
            <pc:docMk/>
            <pc:sldMk cId="1154967181" sldId="259"/>
            <ac:spMk id="3" creationId="{F6D6642B-BC4D-47E4-9964-E7E47A862109}"/>
          </ac:spMkLst>
        </pc:spChg>
        <pc:spChg chg="del">
          <ac:chgData name="Jomima Sopacuaperu" userId="f4ace759-b14c-413f-8b2b-ef7f46506ddf" providerId="ADAL" clId="{8F7D249B-9EE1-4A51-82FF-E1CF1F5F5950}" dt="2022-01-14T11:06:39.278" v="595" actId="22"/>
          <ac:spMkLst>
            <pc:docMk/>
            <pc:sldMk cId="1154967181" sldId="259"/>
            <ac:spMk id="4" creationId="{A73A855D-B076-4F65-9DB2-BDB3A59ED1D0}"/>
          </ac:spMkLst>
        </pc:spChg>
        <pc:spChg chg="add del mod">
          <ac:chgData name="Jomima Sopacuaperu" userId="f4ace759-b14c-413f-8b2b-ef7f46506ddf" providerId="ADAL" clId="{8F7D249B-9EE1-4A51-82FF-E1CF1F5F5950}" dt="2022-01-14T11:07:08.287" v="601" actId="478"/>
          <ac:spMkLst>
            <pc:docMk/>
            <pc:sldMk cId="1154967181" sldId="259"/>
            <ac:spMk id="10" creationId="{1C2C6B87-2BEA-4F19-AFF8-5A046C971812}"/>
          </ac:spMkLst>
        </pc:spChg>
        <pc:spChg chg="add">
          <ac:chgData name="Jomima Sopacuaperu" userId="f4ace759-b14c-413f-8b2b-ef7f46506ddf" providerId="ADAL" clId="{8F7D249B-9EE1-4A51-82FF-E1CF1F5F5950}" dt="2022-01-14T11:06:45.620" v="596" actId="26606"/>
          <ac:spMkLst>
            <pc:docMk/>
            <pc:sldMk cId="1154967181" sldId="259"/>
            <ac:spMk id="13" creationId="{022BDE4A-8A20-4A69-9C5A-581C82036A4D}"/>
          </ac:spMkLst>
        </pc:spChg>
        <pc:picChg chg="add mod ord">
          <ac:chgData name="Jomima Sopacuaperu" userId="f4ace759-b14c-413f-8b2b-ef7f46506ddf" providerId="ADAL" clId="{8F7D249B-9EE1-4A51-82FF-E1CF1F5F5950}" dt="2022-01-14T11:07:32.651" v="607" actId="14100"/>
          <ac:picMkLst>
            <pc:docMk/>
            <pc:sldMk cId="1154967181" sldId="259"/>
            <ac:picMk id="6" creationId="{8830BCA7-4582-4F1B-A806-AD2B5ED022D0}"/>
          </ac:picMkLst>
        </pc:picChg>
        <pc:picChg chg="add del mod ord">
          <ac:chgData name="Jomima Sopacuaperu" userId="f4ace759-b14c-413f-8b2b-ef7f46506ddf" providerId="ADAL" clId="{8F7D249B-9EE1-4A51-82FF-E1CF1F5F5950}" dt="2022-01-14T11:06:57.225" v="598" actId="478"/>
          <ac:picMkLst>
            <pc:docMk/>
            <pc:sldMk cId="1154967181" sldId="259"/>
            <ac:picMk id="8" creationId="{18203902-33C5-4510-B57F-A7C0FDB0E593}"/>
          </ac:picMkLst>
        </pc:picChg>
        <pc:picChg chg="add mod">
          <ac:chgData name="Jomima Sopacuaperu" userId="f4ace759-b14c-413f-8b2b-ef7f46506ddf" providerId="ADAL" clId="{8F7D249B-9EE1-4A51-82FF-E1CF1F5F5950}" dt="2022-01-14T11:07:03.104" v="600" actId="1076"/>
          <ac:picMkLst>
            <pc:docMk/>
            <pc:sldMk cId="1154967181" sldId="259"/>
            <ac:picMk id="12" creationId="{75CEC0D5-2840-4876-AB7E-D727D6B61DD6}"/>
          </ac:picMkLst>
        </pc:picChg>
        <pc:picChg chg="add mod">
          <ac:chgData name="Jomima Sopacuaperu" userId="f4ace759-b14c-413f-8b2b-ef7f46506ddf" providerId="ADAL" clId="{8F7D249B-9EE1-4A51-82FF-E1CF1F5F5950}" dt="2022-01-14T11:07:49.468" v="609" actId="1076"/>
          <ac:picMkLst>
            <pc:docMk/>
            <pc:sldMk cId="1154967181" sldId="259"/>
            <ac:picMk id="14" creationId="{166E5510-AB0B-4DBD-9AE1-0842AB724D7E}"/>
          </ac:picMkLst>
        </pc:picChg>
      </pc:sldChg>
      <pc:sldChg chg="addSp modSp new mod modAnim">
        <pc:chgData name="Jomima Sopacuaperu" userId="f4ace759-b14c-413f-8b2b-ef7f46506ddf" providerId="ADAL" clId="{8F7D249B-9EE1-4A51-82FF-E1CF1F5F5950}" dt="2022-01-14T11:11:15.562" v="929" actId="1076"/>
        <pc:sldMkLst>
          <pc:docMk/>
          <pc:sldMk cId="2120707107" sldId="260"/>
        </pc:sldMkLst>
        <pc:spChg chg="mod">
          <ac:chgData name="Jomima Sopacuaperu" userId="f4ace759-b14c-413f-8b2b-ef7f46506ddf" providerId="ADAL" clId="{8F7D249B-9EE1-4A51-82FF-E1CF1F5F5950}" dt="2022-01-14T11:10:37.318" v="927" actId="14100"/>
          <ac:spMkLst>
            <pc:docMk/>
            <pc:sldMk cId="2120707107" sldId="260"/>
            <ac:spMk id="2" creationId="{12C46706-4394-4FD9-B615-727B2E04F4C5}"/>
          </ac:spMkLst>
        </pc:spChg>
        <pc:spChg chg="mod">
          <ac:chgData name="Jomima Sopacuaperu" userId="f4ace759-b14c-413f-8b2b-ef7f46506ddf" providerId="ADAL" clId="{8F7D249B-9EE1-4A51-82FF-E1CF1F5F5950}" dt="2022-01-14T11:10:28.755" v="926" actId="5793"/>
          <ac:spMkLst>
            <pc:docMk/>
            <pc:sldMk cId="2120707107" sldId="260"/>
            <ac:spMk id="3" creationId="{62C457B7-EC1D-4F9F-8ABA-959A9C5138E8}"/>
          </ac:spMkLst>
        </pc:spChg>
        <pc:picChg chg="add mod">
          <ac:chgData name="Jomima Sopacuaperu" userId="f4ace759-b14c-413f-8b2b-ef7f46506ddf" providerId="ADAL" clId="{8F7D249B-9EE1-4A51-82FF-E1CF1F5F5950}" dt="2022-01-14T11:11:15.562" v="929" actId="1076"/>
          <ac:picMkLst>
            <pc:docMk/>
            <pc:sldMk cId="2120707107" sldId="260"/>
            <ac:picMk id="4" creationId="{435C2982-231E-41D9-945E-9AA6692EF767}"/>
          </ac:picMkLst>
        </pc:picChg>
      </pc:sldChg>
      <pc:sldChg chg="addSp delSp modSp new mod setBg modClrScheme chgLayout">
        <pc:chgData name="Jomima Sopacuaperu" userId="f4ace759-b14c-413f-8b2b-ef7f46506ddf" providerId="ADAL" clId="{8F7D249B-9EE1-4A51-82FF-E1CF1F5F5950}" dt="2022-01-14T11:16:54.480" v="1557" actId="26606"/>
        <pc:sldMkLst>
          <pc:docMk/>
          <pc:sldMk cId="1906256582" sldId="261"/>
        </pc:sldMkLst>
        <pc:spChg chg="mod ord">
          <ac:chgData name="Jomima Sopacuaperu" userId="f4ace759-b14c-413f-8b2b-ef7f46506ddf" providerId="ADAL" clId="{8F7D249B-9EE1-4A51-82FF-E1CF1F5F5950}" dt="2022-01-14T11:16:54.480" v="1557" actId="26606"/>
          <ac:spMkLst>
            <pc:docMk/>
            <pc:sldMk cId="1906256582" sldId="261"/>
            <ac:spMk id="2" creationId="{00E07FA0-0636-4F8F-A079-2820C771D330}"/>
          </ac:spMkLst>
        </pc:spChg>
        <pc:spChg chg="del">
          <ac:chgData name="Jomima Sopacuaperu" userId="f4ace759-b14c-413f-8b2b-ef7f46506ddf" providerId="ADAL" clId="{8F7D249B-9EE1-4A51-82FF-E1CF1F5F5950}" dt="2022-01-14T11:15:48.018" v="1545" actId="478"/>
          <ac:spMkLst>
            <pc:docMk/>
            <pc:sldMk cId="1906256582" sldId="261"/>
            <ac:spMk id="3" creationId="{4FC0C2BA-4AB4-429E-ADE9-F2C09B68D186}"/>
          </ac:spMkLst>
        </pc:spChg>
        <pc:spChg chg="mod ord">
          <ac:chgData name="Jomima Sopacuaperu" userId="f4ace759-b14c-413f-8b2b-ef7f46506ddf" providerId="ADAL" clId="{8F7D249B-9EE1-4A51-82FF-E1CF1F5F5950}" dt="2022-01-14T11:16:54.480" v="1557" actId="26606"/>
          <ac:spMkLst>
            <pc:docMk/>
            <pc:sldMk cId="1906256582" sldId="261"/>
            <ac:spMk id="4" creationId="{CE6B88F5-CCA5-416D-993C-2F515DCC98EC}"/>
          </ac:spMkLst>
        </pc:spChg>
        <pc:spChg chg="add del">
          <ac:chgData name="Jomima Sopacuaperu" userId="f4ace759-b14c-413f-8b2b-ef7f46506ddf" providerId="ADAL" clId="{8F7D249B-9EE1-4A51-82FF-E1CF1F5F5950}" dt="2022-01-14T11:16:24.513" v="1549" actId="26606"/>
          <ac:spMkLst>
            <pc:docMk/>
            <pc:sldMk cId="1906256582" sldId="261"/>
            <ac:spMk id="9" creationId="{C27D7A02-907B-496F-BA7E-AA3780733CA7}"/>
          </ac:spMkLst>
        </pc:spChg>
        <pc:spChg chg="add del">
          <ac:chgData name="Jomima Sopacuaperu" userId="f4ace759-b14c-413f-8b2b-ef7f46506ddf" providerId="ADAL" clId="{8F7D249B-9EE1-4A51-82FF-E1CF1F5F5950}" dt="2022-01-14T11:16:24.513" v="1549" actId="26606"/>
          <ac:spMkLst>
            <pc:docMk/>
            <pc:sldMk cId="1906256582" sldId="261"/>
            <ac:spMk id="11" creationId="{0FBA5268-0AE7-4CAD-9537-D0EB09E76406}"/>
          </ac:spMkLst>
        </pc:spChg>
        <pc:spChg chg="add del">
          <ac:chgData name="Jomima Sopacuaperu" userId="f4ace759-b14c-413f-8b2b-ef7f46506ddf" providerId="ADAL" clId="{8F7D249B-9EE1-4A51-82FF-E1CF1F5F5950}" dt="2022-01-14T11:16:24.513" v="1549" actId="26606"/>
          <ac:spMkLst>
            <pc:docMk/>
            <pc:sldMk cId="1906256582" sldId="261"/>
            <ac:spMk id="13" creationId="{088D065B-39DA-4077-B9CF-E489CE4C0169}"/>
          </ac:spMkLst>
        </pc:spChg>
        <pc:spChg chg="add del">
          <ac:chgData name="Jomima Sopacuaperu" userId="f4ace759-b14c-413f-8b2b-ef7f46506ddf" providerId="ADAL" clId="{8F7D249B-9EE1-4A51-82FF-E1CF1F5F5950}" dt="2022-01-14T11:16:27.966" v="1551" actId="26606"/>
          <ac:spMkLst>
            <pc:docMk/>
            <pc:sldMk cId="1906256582" sldId="261"/>
            <ac:spMk id="15" creationId="{3AC75B1D-4749-49A1-8553-FD296DD7CC9F}"/>
          </ac:spMkLst>
        </pc:spChg>
        <pc:spChg chg="add del">
          <ac:chgData name="Jomima Sopacuaperu" userId="f4ace759-b14c-413f-8b2b-ef7f46506ddf" providerId="ADAL" clId="{8F7D249B-9EE1-4A51-82FF-E1CF1F5F5950}" dt="2022-01-14T11:16:27.966" v="1551" actId="26606"/>
          <ac:spMkLst>
            <pc:docMk/>
            <pc:sldMk cId="1906256582" sldId="261"/>
            <ac:spMk id="16" creationId="{9A8ECCF6-3858-46C9-8F9F-C06506CC3F9F}"/>
          </ac:spMkLst>
        </pc:spChg>
        <pc:spChg chg="add del">
          <ac:chgData name="Jomima Sopacuaperu" userId="f4ace759-b14c-413f-8b2b-ef7f46506ddf" providerId="ADAL" clId="{8F7D249B-9EE1-4A51-82FF-E1CF1F5F5950}" dt="2022-01-14T11:16:54.480" v="1557" actId="26606"/>
          <ac:spMkLst>
            <pc:docMk/>
            <pc:sldMk cId="1906256582" sldId="261"/>
            <ac:spMk id="18" creationId="{7FCAADA2-14BE-41D0-AAB5-63CE70589D3E}"/>
          </ac:spMkLst>
        </pc:spChg>
        <pc:spChg chg="add del">
          <ac:chgData name="Jomima Sopacuaperu" userId="f4ace759-b14c-413f-8b2b-ef7f46506ddf" providerId="ADAL" clId="{8F7D249B-9EE1-4A51-82FF-E1CF1F5F5950}" dt="2022-01-14T11:16:54.480" v="1557" actId="26606"/>
          <ac:spMkLst>
            <pc:docMk/>
            <pc:sldMk cId="1906256582" sldId="261"/>
            <ac:spMk id="19" creationId="{04AB8356-CBDE-4DFD-A0D1-05042859B730}"/>
          </ac:spMkLst>
        </pc:spChg>
        <pc:spChg chg="add del">
          <ac:chgData name="Jomima Sopacuaperu" userId="f4ace759-b14c-413f-8b2b-ef7f46506ddf" providerId="ADAL" clId="{8F7D249B-9EE1-4A51-82FF-E1CF1F5F5950}" dt="2022-01-14T11:16:54.480" v="1557" actId="26606"/>
          <ac:spMkLst>
            <pc:docMk/>
            <pc:sldMk cId="1906256582" sldId="261"/>
            <ac:spMk id="20" creationId="{FEC02101-A358-4503-9755-19E25B531D10}"/>
          </ac:spMkLst>
        </pc:spChg>
        <pc:spChg chg="add del">
          <ac:chgData name="Jomima Sopacuaperu" userId="f4ace759-b14c-413f-8b2b-ef7f46506ddf" providerId="ADAL" clId="{8F7D249B-9EE1-4A51-82FF-E1CF1F5F5950}" dt="2022-01-14T11:16:54.480" v="1557" actId="26606"/>
          <ac:spMkLst>
            <pc:docMk/>
            <pc:sldMk cId="1906256582" sldId="261"/>
            <ac:spMk id="21" creationId="{CEF3B455-556F-48DE-8356-331B00ACD5FA}"/>
          </ac:spMkLst>
        </pc:spChg>
        <pc:spChg chg="add del">
          <ac:chgData name="Jomima Sopacuaperu" userId="f4ace759-b14c-413f-8b2b-ef7f46506ddf" providerId="ADAL" clId="{8F7D249B-9EE1-4A51-82FF-E1CF1F5F5950}" dt="2022-01-14T11:16:54.465" v="1556" actId="26606"/>
          <ac:spMkLst>
            <pc:docMk/>
            <pc:sldMk cId="1906256582" sldId="261"/>
            <ac:spMk id="26" creationId="{3AC75B1D-4749-49A1-8553-FD296DD7CC9F}"/>
          </ac:spMkLst>
        </pc:spChg>
        <pc:spChg chg="add del">
          <ac:chgData name="Jomima Sopacuaperu" userId="f4ace759-b14c-413f-8b2b-ef7f46506ddf" providerId="ADAL" clId="{8F7D249B-9EE1-4A51-82FF-E1CF1F5F5950}" dt="2022-01-14T11:16:54.465" v="1556" actId="26606"/>
          <ac:spMkLst>
            <pc:docMk/>
            <pc:sldMk cId="1906256582" sldId="261"/>
            <ac:spMk id="28" creationId="{9A8ECCF6-3858-46C9-8F9F-C06506CC3F9F}"/>
          </ac:spMkLst>
        </pc:spChg>
        <pc:spChg chg="add">
          <ac:chgData name="Jomima Sopacuaperu" userId="f4ace759-b14c-413f-8b2b-ef7f46506ddf" providerId="ADAL" clId="{8F7D249B-9EE1-4A51-82FF-E1CF1F5F5950}" dt="2022-01-14T11:16:54.480" v="1557" actId="26606"/>
          <ac:spMkLst>
            <pc:docMk/>
            <pc:sldMk cId="1906256582" sldId="261"/>
            <ac:spMk id="30" creationId="{C2DE409E-0999-4E2E-A25D-376BA555F169}"/>
          </ac:spMkLst>
        </pc:spChg>
        <pc:spChg chg="add">
          <ac:chgData name="Jomima Sopacuaperu" userId="f4ace759-b14c-413f-8b2b-ef7f46506ddf" providerId="ADAL" clId="{8F7D249B-9EE1-4A51-82FF-E1CF1F5F5950}" dt="2022-01-14T11:16:54.480" v="1557" actId="26606"/>
          <ac:spMkLst>
            <pc:docMk/>
            <pc:sldMk cId="1906256582" sldId="261"/>
            <ac:spMk id="31" creationId="{A5A17AF5-390C-4187-83D2-18775BF95115}"/>
          </ac:spMkLst>
        </pc:spChg>
        <pc:spChg chg="add">
          <ac:chgData name="Jomima Sopacuaperu" userId="f4ace759-b14c-413f-8b2b-ef7f46506ddf" providerId="ADAL" clId="{8F7D249B-9EE1-4A51-82FF-E1CF1F5F5950}" dt="2022-01-14T11:16:54.480" v="1557" actId="26606"/>
          <ac:spMkLst>
            <pc:docMk/>
            <pc:sldMk cId="1906256582" sldId="261"/>
            <ac:spMk id="32" creationId="{D834A81F-427C-4078-8537-551713865D70}"/>
          </ac:spMkLst>
        </pc:spChg>
      </pc:sldChg>
      <pc:sldChg chg="addSp delSp modSp new mod modAnim">
        <pc:chgData name="Jomima Sopacuaperu" userId="f4ace759-b14c-413f-8b2b-ef7f46506ddf" providerId="ADAL" clId="{8F7D249B-9EE1-4A51-82FF-E1CF1F5F5950}" dt="2022-01-14T11:19:57.860" v="1614" actId="1076"/>
        <pc:sldMkLst>
          <pc:docMk/>
          <pc:sldMk cId="344033636" sldId="262"/>
        </pc:sldMkLst>
        <pc:spChg chg="mod">
          <ac:chgData name="Jomima Sopacuaperu" userId="f4ace759-b14c-413f-8b2b-ef7f46506ddf" providerId="ADAL" clId="{8F7D249B-9EE1-4A51-82FF-E1CF1F5F5950}" dt="2022-01-14T11:19:29.323" v="1612" actId="20577"/>
          <ac:spMkLst>
            <pc:docMk/>
            <pc:sldMk cId="344033636" sldId="262"/>
            <ac:spMk id="2" creationId="{F51B8D7B-C51A-4FD2-A457-F21F18D41C43}"/>
          </ac:spMkLst>
        </pc:spChg>
        <pc:spChg chg="del">
          <ac:chgData name="Jomima Sopacuaperu" userId="f4ace759-b14c-413f-8b2b-ef7f46506ddf" providerId="ADAL" clId="{8F7D249B-9EE1-4A51-82FF-E1CF1F5F5950}" dt="2022-01-14T11:18:42.432" v="1594" actId="478"/>
          <ac:spMkLst>
            <pc:docMk/>
            <pc:sldMk cId="344033636" sldId="262"/>
            <ac:spMk id="3" creationId="{EBCE66C1-5FCA-4EAE-A81D-696E30C1201A}"/>
          </ac:spMkLst>
        </pc:spChg>
        <pc:spChg chg="mod">
          <ac:chgData name="Jomima Sopacuaperu" userId="f4ace759-b14c-413f-8b2b-ef7f46506ddf" providerId="ADAL" clId="{8F7D249B-9EE1-4A51-82FF-E1CF1F5F5950}" dt="2022-01-14T11:18:36.017" v="1593"/>
          <ac:spMkLst>
            <pc:docMk/>
            <pc:sldMk cId="344033636" sldId="262"/>
            <ac:spMk id="4" creationId="{56970351-EB01-40B6-8A4F-7B33B9C6F93B}"/>
          </ac:spMkLst>
        </pc:spChg>
        <pc:spChg chg="del">
          <ac:chgData name="Jomima Sopacuaperu" userId="f4ace759-b14c-413f-8b2b-ef7f46506ddf" providerId="ADAL" clId="{8F7D249B-9EE1-4A51-82FF-E1CF1F5F5950}" dt="2022-01-14T11:18:51.384" v="1595" actId="478"/>
          <ac:spMkLst>
            <pc:docMk/>
            <pc:sldMk cId="344033636" sldId="262"/>
            <ac:spMk id="5" creationId="{AE12677C-ED18-41B1-AD45-DE5E87C02D48}"/>
          </ac:spMkLst>
        </pc:spChg>
        <pc:spChg chg="del">
          <ac:chgData name="Jomima Sopacuaperu" userId="f4ace759-b14c-413f-8b2b-ef7f46506ddf" providerId="ADAL" clId="{8F7D249B-9EE1-4A51-82FF-E1CF1F5F5950}" dt="2022-01-14T11:19:21.640" v="1596"/>
          <ac:spMkLst>
            <pc:docMk/>
            <pc:sldMk cId="344033636" sldId="262"/>
            <ac:spMk id="6" creationId="{B990B247-FA37-4B26-BAE3-506CD2E1D37D}"/>
          </ac:spMkLst>
        </pc:spChg>
        <pc:picChg chg="add mod">
          <ac:chgData name="Jomima Sopacuaperu" userId="f4ace759-b14c-413f-8b2b-ef7f46506ddf" providerId="ADAL" clId="{8F7D249B-9EE1-4A51-82FF-E1CF1F5F5950}" dt="2022-01-14T11:19:24.247" v="1597" actId="1076"/>
          <ac:picMkLst>
            <pc:docMk/>
            <pc:sldMk cId="344033636" sldId="262"/>
            <ac:picMk id="7" creationId="{CE6DCA67-FB67-409F-A568-050BDEE82F43}"/>
          </ac:picMkLst>
        </pc:picChg>
        <pc:picChg chg="add mod">
          <ac:chgData name="Jomima Sopacuaperu" userId="f4ace759-b14c-413f-8b2b-ef7f46506ddf" providerId="ADAL" clId="{8F7D249B-9EE1-4A51-82FF-E1CF1F5F5950}" dt="2022-01-14T11:19:57.860" v="1614" actId="1076"/>
          <ac:picMkLst>
            <pc:docMk/>
            <pc:sldMk cId="344033636" sldId="262"/>
            <ac:picMk id="8" creationId="{C3D4DFD9-BA68-45AC-AC19-AFBCB8DFB524}"/>
          </ac:picMkLst>
        </pc:picChg>
      </pc:sldChg>
      <pc:sldChg chg="addSp delSp modSp new mod setBg modAnim">
        <pc:chgData name="Jomima Sopacuaperu" userId="f4ace759-b14c-413f-8b2b-ef7f46506ddf" providerId="ADAL" clId="{8F7D249B-9EE1-4A51-82FF-E1CF1F5F5950}" dt="2022-01-14T11:22:06.330" v="1772" actId="1076"/>
        <pc:sldMkLst>
          <pc:docMk/>
          <pc:sldMk cId="3422237048" sldId="263"/>
        </pc:sldMkLst>
        <pc:spChg chg="mod">
          <ac:chgData name="Jomima Sopacuaperu" userId="f4ace759-b14c-413f-8b2b-ef7f46506ddf" providerId="ADAL" clId="{8F7D249B-9EE1-4A51-82FF-E1CF1F5F5950}" dt="2022-01-14T11:21:46.016" v="1770" actId="27636"/>
          <ac:spMkLst>
            <pc:docMk/>
            <pc:sldMk cId="3422237048" sldId="263"/>
            <ac:spMk id="2" creationId="{AE79A81B-56F5-47A8-8B40-D23FB5760017}"/>
          </ac:spMkLst>
        </pc:spChg>
        <pc:spChg chg="del">
          <ac:chgData name="Jomima Sopacuaperu" userId="f4ace759-b14c-413f-8b2b-ef7f46506ddf" providerId="ADAL" clId="{8F7D249B-9EE1-4A51-82FF-E1CF1F5F5950}" dt="2022-01-14T11:21:26.836" v="1764"/>
          <ac:spMkLst>
            <pc:docMk/>
            <pc:sldMk cId="3422237048" sldId="263"/>
            <ac:spMk id="3" creationId="{D551DAA1-E9F0-4702-AE62-A22B399BD88B}"/>
          </ac:spMkLst>
        </pc:spChg>
        <pc:spChg chg="add del">
          <ac:chgData name="Jomima Sopacuaperu" userId="f4ace759-b14c-413f-8b2b-ef7f46506ddf" providerId="ADAL" clId="{8F7D249B-9EE1-4A51-82FF-E1CF1F5F5950}" dt="2022-01-14T11:21:34.309" v="1766" actId="26606"/>
          <ac:spMkLst>
            <pc:docMk/>
            <pc:sldMk cId="3422237048" sldId="263"/>
            <ac:spMk id="9" creationId="{C6FC42E6-6C25-4922-95D2-B97B1E123559}"/>
          </ac:spMkLst>
        </pc:spChg>
        <pc:spChg chg="add del">
          <ac:chgData name="Jomima Sopacuaperu" userId="f4ace759-b14c-413f-8b2b-ef7f46506ddf" providerId="ADAL" clId="{8F7D249B-9EE1-4A51-82FF-E1CF1F5F5950}" dt="2022-01-14T11:21:34.309" v="1766" actId="26606"/>
          <ac:spMkLst>
            <pc:docMk/>
            <pc:sldMk cId="3422237048" sldId="263"/>
            <ac:spMk id="11" creationId="{0295F874-A8A5-4A14-8CFC-828968DE64C4}"/>
          </ac:spMkLst>
        </pc:spChg>
        <pc:spChg chg="add">
          <ac:chgData name="Jomima Sopacuaperu" userId="f4ace759-b14c-413f-8b2b-ef7f46506ddf" providerId="ADAL" clId="{8F7D249B-9EE1-4A51-82FF-E1CF1F5F5950}" dt="2022-01-14T11:21:34.309" v="1767" actId="26606"/>
          <ac:spMkLst>
            <pc:docMk/>
            <pc:sldMk cId="3422237048" sldId="263"/>
            <ac:spMk id="13" creationId="{ED9C414A-A284-4D73-B9C7-54C138F6DC3D}"/>
          </ac:spMkLst>
        </pc:spChg>
        <pc:spChg chg="add">
          <ac:chgData name="Jomima Sopacuaperu" userId="f4ace759-b14c-413f-8b2b-ef7f46506ddf" providerId="ADAL" clId="{8F7D249B-9EE1-4A51-82FF-E1CF1F5F5950}" dt="2022-01-14T11:21:34.309" v="1767" actId="26606"/>
          <ac:spMkLst>
            <pc:docMk/>
            <pc:sldMk cId="3422237048" sldId="263"/>
            <ac:spMk id="14" creationId="{A3DAD80A-CFC8-4003-858B-671FF2048CE2}"/>
          </ac:spMkLst>
        </pc:spChg>
        <pc:picChg chg="add mod">
          <ac:chgData name="Jomima Sopacuaperu" userId="f4ace759-b14c-413f-8b2b-ef7f46506ddf" providerId="ADAL" clId="{8F7D249B-9EE1-4A51-82FF-E1CF1F5F5950}" dt="2022-01-14T11:21:34.309" v="1767" actId="26606"/>
          <ac:picMkLst>
            <pc:docMk/>
            <pc:sldMk cId="3422237048" sldId="263"/>
            <ac:picMk id="4" creationId="{266399DA-BF82-4A32-88E1-E4DDA6AADD96}"/>
          </ac:picMkLst>
        </pc:picChg>
        <pc:picChg chg="add mod">
          <ac:chgData name="Jomima Sopacuaperu" userId="f4ace759-b14c-413f-8b2b-ef7f46506ddf" providerId="ADAL" clId="{8F7D249B-9EE1-4A51-82FF-E1CF1F5F5950}" dt="2022-01-14T11:22:06.330" v="1772" actId="1076"/>
          <ac:picMkLst>
            <pc:docMk/>
            <pc:sldMk cId="3422237048" sldId="263"/>
            <ac:picMk id="10" creationId="{2A4B0CF5-B2EB-4CF1-942E-9235EA2F18D7}"/>
          </ac:picMkLst>
        </pc:picChg>
      </pc:sldChg>
      <pc:sldChg chg="new del">
        <pc:chgData name="Jomima Sopacuaperu" userId="f4ace759-b14c-413f-8b2b-ef7f46506ddf" providerId="ADAL" clId="{8F7D249B-9EE1-4A51-82FF-E1CF1F5F5950}" dt="2022-01-14T11:20:12.845" v="1616" actId="680"/>
        <pc:sldMkLst>
          <pc:docMk/>
          <pc:sldMk cId="3465388456" sldId="263"/>
        </pc:sldMkLst>
      </pc:sldChg>
      <pc:sldChg chg="addSp delSp modSp new mod setBg modAnim">
        <pc:chgData name="Jomima Sopacuaperu" userId="f4ace759-b14c-413f-8b2b-ef7f46506ddf" providerId="ADAL" clId="{8F7D249B-9EE1-4A51-82FF-E1CF1F5F5950}" dt="2022-01-14T11:26:39.411" v="1916" actId="1076"/>
        <pc:sldMkLst>
          <pc:docMk/>
          <pc:sldMk cId="3553073246" sldId="264"/>
        </pc:sldMkLst>
        <pc:spChg chg="mod ord">
          <ac:chgData name="Jomima Sopacuaperu" userId="f4ace759-b14c-413f-8b2b-ef7f46506ddf" providerId="ADAL" clId="{8F7D249B-9EE1-4A51-82FF-E1CF1F5F5950}" dt="2022-01-14T11:25:50.390" v="1911" actId="26606"/>
          <ac:spMkLst>
            <pc:docMk/>
            <pc:sldMk cId="3553073246" sldId="264"/>
            <ac:spMk id="2" creationId="{491079B8-BD15-42AF-B3BD-2382D857BA7A}"/>
          </ac:spMkLst>
        </pc:spChg>
        <pc:spChg chg="del">
          <ac:chgData name="Jomima Sopacuaperu" userId="f4ace759-b14c-413f-8b2b-ef7f46506ddf" providerId="ADAL" clId="{8F7D249B-9EE1-4A51-82FF-E1CF1F5F5950}" dt="2022-01-14T11:24:40.925" v="1840"/>
          <ac:spMkLst>
            <pc:docMk/>
            <pc:sldMk cId="3553073246" sldId="264"/>
            <ac:spMk id="3" creationId="{092B5D36-F36D-4F1A-8D1D-27A5DEA1FEC6}"/>
          </ac:spMkLst>
        </pc:spChg>
        <pc:spChg chg="mod">
          <ac:chgData name="Jomima Sopacuaperu" userId="f4ace759-b14c-413f-8b2b-ef7f46506ddf" providerId="ADAL" clId="{8F7D249B-9EE1-4A51-82FF-E1CF1F5F5950}" dt="2022-01-14T11:26:18.819" v="1914" actId="14100"/>
          <ac:spMkLst>
            <pc:docMk/>
            <pc:sldMk cId="3553073246" sldId="264"/>
            <ac:spMk id="4" creationId="{4DDA93DC-D8DD-43C4-9E3E-6D5032A25308}"/>
          </ac:spMkLst>
        </pc:spChg>
        <pc:spChg chg="add del">
          <ac:chgData name="Jomima Sopacuaperu" userId="f4ace759-b14c-413f-8b2b-ef7f46506ddf" providerId="ADAL" clId="{8F7D249B-9EE1-4A51-82FF-E1CF1F5F5950}" dt="2022-01-14T11:25:50.390" v="1910" actId="26606"/>
          <ac:spMkLst>
            <pc:docMk/>
            <pc:sldMk cId="3553073246" sldId="264"/>
            <ac:spMk id="10" creationId="{3CD9DF72-87A3-404E-A828-84CBF11A8303}"/>
          </ac:spMkLst>
        </pc:spChg>
        <pc:spChg chg="add">
          <ac:chgData name="Jomima Sopacuaperu" userId="f4ace759-b14c-413f-8b2b-ef7f46506ddf" providerId="ADAL" clId="{8F7D249B-9EE1-4A51-82FF-E1CF1F5F5950}" dt="2022-01-14T11:25:50.390" v="1911" actId="26606"/>
          <ac:spMkLst>
            <pc:docMk/>
            <pc:sldMk cId="3553073246" sldId="264"/>
            <ac:spMk id="14" creationId="{5AA03EDC-7067-4DFF-B672-541D016AAAB8}"/>
          </ac:spMkLst>
        </pc:spChg>
        <pc:spChg chg="add">
          <ac:chgData name="Jomima Sopacuaperu" userId="f4ace759-b14c-413f-8b2b-ef7f46506ddf" providerId="ADAL" clId="{8F7D249B-9EE1-4A51-82FF-E1CF1F5F5950}" dt="2022-01-14T11:25:50.390" v="1911" actId="26606"/>
          <ac:spMkLst>
            <pc:docMk/>
            <pc:sldMk cId="3553073246" sldId="264"/>
            <ac:spMk id="15" creationId="{0EBF3E39-B0BE-496A-8604-9007470FFA3A}"/>
          </ac:spMkLst>
        </pc:spChg>
        <pc:picChg chg="add mod ord">
          <ac:chgData name="Jomima Sopacuaperu" userId="f4ace759-b14c-413f-8b2b-ef7f46506ddf" providerId="ADAL" clId="{8F7D249B-9EE1-4A51-82FF-E1CF1F5F5950}" dt="2022-01-14T11:25:50.390" v="1911" actId="26606"/>
          <ac:picMkLst>
            <pc:docMk/>
            <pc:sldMk cId="3553073246" sldId="264"/>
            <ac:picMk id="5" creationId="{DAB11746-CFDC-41F4-AA87-52EAE0B4B2A6}"/>
          </ac:picMkLst>
        </pc:picChg>
        <pc:picChg chg="add mod">
          <ac:chgData name="Jomima Sopacuaperu" userId="f4ace759-b14c-413f-8b2b-ef7f46506ddf" providerId="ADAL" clId="{8F7D249B-9EE1-4A51-82FF-E1CF1F5F5950}" dt="2022-01-14T11:26:39.411" v="1916" actId="1076"/>
          <ac:picMkLst>
            <pc:docMk/>
            <pc:sldMk cId="3553073246" sldId="264"/>
            <ac:picMk id="11" creationId="{6F8E0B3C-992E-482F-985B-80F756B9A386}"/>
          </ac:picMkLst>
        </pc:picChg>
        <pc:cxnChg chg="add del">
          <ac:chgData name="Jomima Sopacuaperu" userId="f4ace759-b14c-413f-8b2b-ef7f46506ddf" providerId="ADAL" clId="{8F7D249B-9EE1-4A51-82FF-E1CF1F5F5950}" dt="2022-01-14T11:25:50.390" v="1910" actId="26606"/>
          <ac:cxnSpMkLst>
            <pc:docMk/>
            <pc:sldMk cId="3553073246" sldId="264"/>
            <ac:cxnSpMk id="12" creationId="{20E3A342-4D61-4E3F-AF90-1AB42AEB96CC}"/>
          </ac:cxnSpMkLst>
        </pc:cxnChg>
      </pc:sldChg>
      <pc:sldChg chg="addSp delSp modSp new mod modAnim">
        <pc:chgData name="Jomima Sopacuaperu" userId="f4ace759-b14c-413f-8b2b-ef7f46506ddf" providerId="ADAL" clId="{8F7D249B-9EE1-4A51-82FF-E1CF1F5F5950}" dt="2022-01-14T11:27:36.836" v="1942" actId="1076"/>
        <pc:sldMkLst>
          <pc:docMk/>
          <pc:sldMk cId="469451374" sldId="265"/>
        </pc:sldMkLst>
        <pc:spChg chg="mod">
          <ac:chgData name="Jomima Sopacuaperu" userId="f4ace759-b14c-413f-8b2b-ef7f46506ddf" providerId="ADAL" clId="{8F7D249B-9EE1-4A51-82FF-E1CF1F5F5950}" dt="2022-01-14T11:27:01.932" v="1933" actId="20577"/>
          <ac:spMkLst>
            <pc:docMk/>
            <pc:sldMk cId="469451374" sldId="265"/>
            <ac:spMk id="2" creationId="{A4F3ED55-C1C4-4E24-9FEE-1E219C1FED07}"/>
          </ac:spMkLst>
        </pc:spChg>
        <pc:spChg chg="del">
          <ac:chgData name="Jomima Sopacuaperu" userId="f4ace759-b14c-413f-8b2b-ef7f46506ddf" providerId="ADAL" clId="{8F7D249B-9EE1-4A51-82FF-E1CF1F5F5950}" dt="2022-01-14T11:27:07.380" v="1934"/>
          <ac:spMkLst>
            <pc:docMk/>
            <pc:sldMk cId="469451374" sldId="265"/>
            <ac:spMk id="3" creationId="{398F956F-E10E-4E25-99AD-2CD4AE69BDA8}"/>
          </ac:spMkLst>
        </pc:spChg>
        <pc:spChg chg="del">
          <ac:chgData name="Jomima Sopacuaperu" userId="f4ace759-b14c-413f-8b2b-ef7f46506ddf" providerId="ADAL" clId="{8F7D249B-9EE1-4A51-82FF-E1CF1F5F5950}" dt="2022-01-14T11:27:12.731" v="1935"/>
          <ac:spMkLst>
            <pc:docMk/>
            <pc:sldMk cId="469451374" sldId="265"/>
            <ac:spMk id="4" creationId="{FCA2CD05-DFB1-46E4-9FC1-9466FF511771}"/>
          </ac:spMkLst>
        </pc:spChg>
        <pc:picChg chg="add mod">
          <ac:chgData name="Jomima Sopacuaperu" userId="f4ace759-b14c-413f-8b2b-ef7f46506ddf" providerId="ADAL" clId="{8F7D249B-9EE1-4A51-82FF-E1CF1F5F5950}" dt="2022-01-14T11:27:21.025" v="1937" actId="14100"/>
          <ac:picMkLst>
            <pc:docMk/>
            <pc:sldMk cId="469451374" sldId="265"/>
            <ac:picMk id="5" creationId="{8F689DB5-3FE5-41EE-8CC7-8F23F95393A3}"/>
          </ac:picMkLst>
        </pc:picChg>
        <pc:picChg chg="add mod">
          <ac:chgData name="Jomima Sopacuaperu" userId="f4ace759-b14c-413f-8b2b-ef7f46506ddf" providerId="ADAL" clId="{8F7D249B-9EE1-4A51-82FF-E1CF1F5F5950}" dt="2022-01-14T11:27:12.731" v="1935"/>
          <ac:picMkLst>
            <pc:docMk/>
            <pc:sldMk cId="469451374" sldId="265"/>
            <ac:picMk id="6" creationId="{76FC6079-ADF8-4F66-AEE7-AB7AE89A85EE}"/>
          </ac:picMkLst>
        </pc:picChg>
        <pc:picChg chg="add mod">
          <ac:chgData name="Jomima Sopacuaperu" userId="f4ace759-b14c-413f-8b2b-ef7f46506ddf" providerId="ADAL" clId="{8F7D249B-9EE1-4A51-82FF-E1CF1F5F5950}" dt="2022-01-14T11:27:36.836" v="1942" actId="1076"/>
          <ac:picMkLst>
            <pc:docMk/>
            <pc:sldMk cId="469451374" sldId="265"/>
            <ac:picMk id="7" creationId="{2EAA79C2-8B5A-4CAC-BFF1-C5F5FB7B70D6}"/>
          </ac:picMkLst>
        </pc:picChg>
      </pc:sldChg>
      <pc:sldChg chg="addSp delSp modSp new mod setBg setClrOvrMap">
        <pc:chgData name="Jomima Sopacuaperu" userId="f4ace759-b14c-413f-8b2b-ef7f46506ddf" providerId="ADAL" clId="{8F7D249B-9EE1-4A51-82FF-E1CF1F5F5950}" dt="2022-01-14T11:30:52.418" v="2179" actId="26606"/>
        <pc:sldMkLst>
          <pc:docMk/>
          <pc:sldMk cId="3727284713" sldId="266"/>
        </pc:sldMkLst>
        <pc:spChg chg="mod">
          <ac:chgData name="Jomima Sopacuaperu" userId="f4ace759-b14c-413f-8b2b-ef7f46506ddf" providerId="ADAL" clId="{8F7D249B-9EE1-4A51-82FF-E1CF1F5F5950}" dt="2022-01-14T11:30:52.418" v="2179" actId="26606"/>
          <ac:spMkLst>
            <pc:docMk/>
            <pc:sldMk cId="3727284713" sldId="266"/>
            <ac:spMk id="2" creationId="{D6E53BFD-A920-460D-89C0-965CDAE0BD13}"/>
          </ac:spMkLst>
        </pc:spChg>
        <pc:spChg chg="mod">
          <ac:chgData name="Jomima Sopacuaperu" userId="f4ace759-b14c-413f-8b2b-ef7f46506ddf" providerId="ADAL" clId="{8F7D249B-9EE1-4A51-82FF-E1CF1F5F5950}" dt="2022-01-14T11:30:52.418" v="2179" actId="26606"/>
          <ac:spMkLst>
            <pc:docMk/>
            <pc:sldMk cId="3727284713" sldId="266"/>
            <ac:spMk id="3" creationId="{3D8ED122-2881-4A15-801D-42960D4E5651}"/>
          </ac:spMkLst>
        </pc:spChg>
        <pc:spChg chg="del">
          <ac:chgData name="Jomima Sopacuaperu" userId="f4ace759-b14c-413f-8b2b-ef7f46506ddf" providerId="ADAL" clId="{8F7D249B-9EE1-4A51-82FF-E1CF1F5F5950}" dt="2022-01-14T11:29:36.078" v="2171"/>
          <ac:spMkLst>
            <pc:docMk/>
            <pc:sldMk cId="3727284713" sldId="266"/>
            <ac:spMk id="4" creationId="{1C12C4EB-25B9-4320-87DA-D4C0D5A3D22E}"/>
          </ac:spMkLst>
        </pc:spChg>
        <pc:spChg chg="add del mod">
          <ac:chgData name="Jomima Sopacuaperu" userId="f4ace759-b14c-413f-8b2b-ef7f46506ddf" providerId="ADAL" clId="{8F7D249B-9EE1-4A51-82FF-E1CF1F5F5950}" dt="2022-01-14T11:30:49.356" v="2178" actId="478"/>
          <ac:spMkLst>
            <pc:docMk/>
            <pc:sldMk cId="3727284713" sldId="266"/>
            <ac:spMk id="7" creationId="{065A6E2F-028E-40C1-833D-A8AE8200F11C}"/>
          </ac:spMkLst>
        </pc:spChg>
        <pc:spChg chg="add del">
          <ac:chgData name="Jomima Sopacuaperu" userId="f4ace759-b14c-413f-8b2b-ef7f46506ddf" providerId="ADAL" clId="{8F7D249B-9EE1-4A51-82FF-E1CF1F5F5950}" dt="2022-01-14T11:29:48.845" v="2173" actId="26606"/>
          <ac:spMkLst>
            <pc:docMk/>
            <pc:sldMk cId="3727284713" sldId="266"/>
            <ac:spMk id="10" creationId="{5E39A796-BE83-48B1-B33F-35C4A32AAB57}"/>
          </ac:spMkLst>
        </pc:spChg>
        <pc:spChg chg="add del">
          <ac:chgData name="Jomima Sopacuaperu" userId="f4ace759-b14c-413f-8b2b-ef7f46506ddf" providerId="ADAL" clId="{8F7D249B-9EE1-4A51-82FF-E1CF1F5F5950}" dt="2022-01-14T11:29:48.845" v="2173" actId="26606"/>
          <ac:spMkLst>
            <pc:docMk/>
            <pc:sldMk cId="3727284713" sldId="266"/>
            <ac:spMk id="12" creationId="{72F84B47-E267-4194-8194-831DB7B5547F}"/>
          </ac:spMkLst>
        </pc:spChg>
        <pc:spChg chg="add del">
          <ac:chgData name="Jomima Sopacuaperu" userId="f4ace759-b14c-413f-8b2b-ef7f46506ddf" providerId="ADAL" clId="{8F7D249B-9EE1-4A51-82FF-E1CF1F5F5950}" dt="2022-01-14T11:29:50.844" v="2175" actId="26606"/>
          <ac:spMkLst>
            <pc:docMk/>
            <pc:sldMk cId="3727284713" sldId="266"/>
            <ac:spMk id="15" creationId="{201CC55D-ED54-4C5C-95E6-10947BD1103B}"/>
          </ac:spMkLst>
        </pc:spChg>
        <pc:spChg chg="add del">
          <ac:chgData name="Jomima Sopacuaperu" userId="f4ace759-b14c-413f-8b2b-ef7f46506ddf" providerId="ADAL" clId="{8F7D249B-9EE1-4A51-82FF-E1CF1F5F5950}" dt="2022-01-14T11:29:50.844" v="2175" actId="26606"/>
          <ac:spMkLst>
            <pc:docMk/>
            <pc:sldMk cId="3727284713" sldId="266"/>
            <ac:spMk id="16" creationId="{3873B707-463F-40B0-8227-E8CC6C67EB25}"/>
          </ac:spMkLst>
        </pc:spChg>
        <pc:spChg chg="add del">
          <ac:chgData name="Jomima Sopacuaperu" userId="f4ace759-b14c-413f-8b2b-ef7f46506ddf" providerId="ADAL" clId="{8F7D249B-9EE1-4A51-82FF-E1CF1F5F5950}" dt="2022-01-14T11:29:50.844" v="2175" actId="26606"/>
          <ac:spMkLst>
            <pc:docMk/>
            <pc:sldMk cId="3727284713" sldId="266"/>
            <ac:spMk id="18" creationId="{C13237C8-E62C-4F0D-A318-BD6FB6C2D138}"/>
          </ac:spMkLst>
        </pc:spChg>
        <pc:spChg chg="add del">
          <ac:chgData name="Jomima Sopacuaperu" userId="f4ace759-b14c-413f-8b2b-ef7f46506ddf" providerId="ADAL" clId="{8F7D249B-9EE1-4A51-82FF-E1CF1F5F5950}" dt="2022-01-14T11:29:50.844" v="2175" actId="26606"/>
          <ac:spMkLst>
            <pc:docMk/>
            <pc:sldMk cId="3727284713" sldId="266"/>
            <ac:spMk id="20" creationId="{19C9EAEA-39D0-4B0E-A0EB-51E7B26740B1}"/>
          </ac:spMkLst>
        </pc:spChg>
        <pc:spChg chg="add del">
          <ac:chgData name="Jomima Sopacuaperu" userId="f4ace759-b14c-413f-8b2b-ef7f46506ddf" providerId="ADAL" clId="{8F7D249B-9EE1-4A51-82FF-E1CF1F5F5950}" dt="2022-01-14T11:30:52.418" v="2179" actId="26606"/>
          <ac:spMkLst>
            <pc:docMk/>
            <pc:sldMk cId="3727284713" sldId="266"/>
            <ac:spMk id="22" creationId="{80DF40B2-80F7-4E71-B46C-284163F3654A}"/>
          </ac:spMkLst>
        </pc:spChg>
        <pc:spChg chg="add">
          <ac:chgData name="Jomima Sopacuaperu" userId="f4ace759-b14c-413f-8b2b-ef7f46506ddf" providerId="ADAL" clId="{8F7D249B-9EE1-4A51-82FF-E1CF1F5F5950}" dt="2022-01-14T11:30:52.418" v="2179" actId="26606"/>
          <ac:spMkLst>
            <pc:docMk/>
            <pc:sldMk cId="3727284713" sldId="266"/>
            <ac:spMk id="28" creationId="{C5E6CFF1-2F42-4E10-9A97-F116F46F53FE}"/>
          </ac:spMkLst>
        </pc:spChg>
        <pc:grpChg chg="add del">
          <ac:chgData name="Jomima Sopacuaperu" userId="f4ace759-b14c-413f-8b2b-ef7f46506ddf" providerId="ADAL" clId="{8F7D249B-9EE1-4A51-82FF-E1CF1F5F5950}" dt="2022-01-14T11:29:50.844" v="2175" actId="26606"/>
          <ac:grpSpMkLst>
            <pc:docMk/>
            <pc:sldMk cId="3727284713" sldId="266"/>
            <ac:grpSpMk id="17" creationId="{1DE889C7-FAD6-4397-98E2-05D503484459}"/>
          </ac:grpSpMkLst>
        </pc:grpChg>
        <pc:picChg chg="add del mod">
          <ac:chgData name="Jomima Sopacuaperu" userId="f4ace759-b14c-413f-8b2b-ef7f46506ddf" providerId="ADAL" clId="{8F7D249B-9EE1-4A51-82FF-E1CF1F5F5950}" dt="2022-01-14T11:30:47.232" v="2177" actId="478"/>
          <ac:picMkLst>
            <pc:docMk/>
            <pc:sldMk cId="3727284713" sldId="266"/>
            <ac:picMk id="5" creationId="{B6C7CA02-2442-42C7-AEB7-2C63F943517E}"/>
          </ac:picMkLst>
        </pc:picChg>
        <pc:picChg chg="add">
          <ac:chgData name="Jomima Sopacuaperu" userId="f4ace759-b14c-413f-8b2b-ef7f46506ddf" providerId="ADAL" clId="{8F7D249B-9EE1-4A51-82FF-E1CF1F5F5950}" dt="2022-01-14T11:30:52.418" v="2179" actId="26606"/>
          <ac:picMkLst>
            <pc:docMk/>
            <pc:sldMk cId="3727284713" sldId="266"/>
            <ac:picMk id="24" creationId="{BA94DAB7-1673-42FB-9820-E0F1ACEEC902}"/>
          </ac:picMkLst>
        </pc:picChg>
        <pc:cxnChg chg="add">
          <ac:chgData name="Jomima Sopacuaperu" userId="f4ace759-b14c-413f-8b2b-ef7f46506ddf" providerId="ADAL" clId="{8F7D249B-9EE1-4A51-82FF-E1CF1F5F5950}" dt="2022-01-14T11:30:52.418" v="2179" actId="26606"/>
          <ac:cxnSpMkLst>
            <pc:docMk/>
            <pc:sldMk cId="3727284713" sldId="266"/>
            <ac:cxnSpMk id="30" creationId="{67182200-4859-4C8D-BCBB-55B245C28BA3}"/>
          </ac:cxnSpMkLst>
        </pc:cxnChg>
      </pc:sldChg>
      <pc:sldChg chg="addSp delSp modSp new mod setBg">
        <pc:chgData name="Jomima Sopacuaperu" userId="f4ace759-b14c-413f-8b2b-ef7f46506ddf" providerId="ADAL" clId="{8F7D249B-9EE1-4A51-82FF-E1CF1F5F5950}" dt="2022-01-14T11:35:20.662" v="2868" actId="113"/>
        <pc:sldMkLst>
          <pc:docMk/>
          <pc:sldMk cId="4090697876" sldId="267"/>
        </pc:sldMkLst>
        <pc:spChg chg="mod">
          <ac:chgData name="Jomima Sopacuaperu" userId="f4ace759-b14c-413f-8b2b-ef7f46506ddf" providerId="ADAL" clId="{8F7D249B-9EE1-4A51-82FF-E1CF1F5F5950}" dt="2022-01-14T11:35:08.017" v="2866" actId="26606"/>
          <ac:spMkLst>
            <pc:docMk/>
            <pc:sldMk cId="4090697876" sldId="267"/>
            <ac:spMk id="2" creationId="{4AE4CFAD-76B1-4671-A427-672A67C6AC8A}"/>
          </ac:spMkLst>
        </pc:spChg>
        <pc:spChg chg="mod">
          <ac:chgData name="Jomima Sopacuaperu" userId="f4ace759-b14c-413f-8b2b-ef7f46506ddf" providerId="ADAL" clId="{8F7D249B-9EE1-4A51-82FF-E1CF1F5F5950}" dt="2022-01-14T11:35:20.662" v="2868" actId="113"/>
          <ac:spMkLst>
            <pc:docMk/>
            <pc:sldMk cId="4090697876" sldId="267"/>
            <ac:spMk id="3" creationId="{CCF673DF-2559-4FF5-ACC3-4EC28045D138}"/>
          </ac:spMkLst>
        </pc:spChg>
        <pc:spChg chg="add del">
          <ac:chgData name="Jomima Sopacuaperu" userId="f4ace759-b14c-413f-8b2b-ef7f46506ddf" providerId="ADAL" clId="{8F7D249B-9EE1-4A51-82FF-E1CF1F5F5950}" dt="2022-01-14T11:35:08.002" v="2865" actId="26606"/>
          <ac:spMkLst>
            <pc:docMk/>
            <pc:sldMk cId="4090697876" sldId="267"/>
            <ac:spMk id="8" creationId="{C7FA33FF-088D-4F16-95A2-2C64D353DEA8}"/>
          </ac:spMkLst>
        </pc:spChg>
        <pc:spChg chg="add del">
          <ac:chgData name="Jomima Sopacuaperu" userId="f4ace759-b14c-413f-8b2b-ef7f46506ddf" providerId="ADAL" clId="{8F7D249B-9EE1-4A51-82FF-E1CF1F5F5950}" dt="2022-01-14T11:35:08.002" v="2865" actId="26606"/>
          <ac:spMkLst>
            <pc:docMk/>
            <pc:sldMk cId="4090697876" sldId="267"/>
            <ac:spMk id="10" creationId="{A376EFB1-01CF-419F-ABF1-2AF02BBFCBD1}"/>
          </ac:spMkLst>
        </pc:spChg>
        <pc:spChg chg="add del">
          <ac:chgData name="Jomima Sopacuaperu" userId="f4ace759-b14c-413f-8b2b-ef7f46506ddf" providerId="ADAL" clId="{8F7D249B-9EE1-4A51-82FF-E1CF1F5F5950}" dt="2022-01-14T11:35:08.002" v="2865" actId="26606"/>
          <ac:spMkLst>
            <pc:docMk/>
            <pc:sldMk cId="4090697876" sldId="267"/>
            <ac:spMk id="12" creationId="{FF9DEA15-78BD-4750-AA18-B9F28A6D5AB8}"/>
          </ac:spMkLst>
        </pc:spChg>
        <pc:spChg chg="add">
          <ac:chgData name="Jomima Sopacuaperu" userId="f4ace759-b14c-413f-8b2b-ef7f46506ddf" providerId="ADAL" clId="{8F7D249B-9EE1-4A51-82FF-E1CF1F5F5950}" dt="2022-01-14T11:35:08.017" v="2866" actId="26606"/>
          <ac:spMkLst>
            <pc:docMk/>
            <pc:sldMk cId="4090697876" sldId="267"/>
            <ac:spMk id="14" creationId="{84697CDA-BDB7-4883-B48B-1D4EDB2F0E93}"/>
          </ac:spMkLst>
        </pc:spChg>
        <pc:spChg chg="add">
          <ac:chgData name="Jomima Sopacuaperu" userId="f4ace759-b14c-413f-8b2b-ef7f46506ddf" providerId="ADAL" clId="{8F7D249B-9EE1-4A51-82FF-E1CF1F5F5950}" dt="2022-01-14T11:35:08.017" v="2866" actId="26606"/>
          <ac:spMkLst>
            <pc:docMk/>
            <pc:sldMk cId="4090697876" sldId="267"/>
            <ac:spMk id="15" creationId="{6295B176-FA0E-4B6A-A190-5E2E82BEA57A}"/>
          </ac:spMkLst>
        </pc:spChg>
        <pc:spChg chg="add">
          <ac:chgData name="Jomima Sopacuaperu" userId="f4ace759-b14c-413f-8b2b-ef7f46506ddf" providerId="ADAL" clId="{8F7D249B-9EE1-4A51-82FF-E1CF1F5F5950}" dt="2022-01-14T11:35:08.017" v="2866" actId="26606"/>
          <ac:spMkLst>
            <pc:docMk/>
            <pc:sldMk cId="4090697876" sldId="267"/>
            <ac:spMk id="16" creationId="{48F779DE-4744-42D6-9C74-33EC94460CCC}"/>
          </ac:spMkLst>
        </pc:spChg>
      </pc:sldChg>
      <pc:sldChg chg="addSp delSp modSp new mod setBg setClrOvrMap">
        <pc:chgData name="Jomima Sopacuaperu" userId="f4ace759-b14c-413f-8b2b-ef7f46506ddf" providerId="ADAL" clId="{8F7D249B-9EE1-4A51-82FF-E1CF1F5F5950}" dt="2022-01-14T11:38:21.251" v="3057" actId="26606"/>
        <pc:sldMkLst>
          <pc:docMk/>
          <pc:sldMk cId="3983910728" sldId="268"/>
        </pc:sldMkLst>
        <pc:spChg chg="mod">
          <ac:chgData name="Jomima Sopacuaperu" userId="f4ace759-b14c-413f-8b2b-ef7f46506ddf" providerId="ADAL" clId="{8F7D249B-9EE1-4A51-82FF-E1CF1F5F5950}" dt="2022-01-14T11:38:21.251" v="3057" actId="26606"/>
          <ac:spMkLst>
            <pc:docMk/>
            <pc:sldMk cId="3983910728" sldId="268"/>
            <ac:spMk id="2" creationId="{FD095BB6-B192-459E-BDAE-14C1CA9E7871}"/>
          </ac:spMkLst>
        </pc:spChg>
        <pc:spChg chg="del">
          <ac:chgData name="Jomima Sopacuaperu" userId="f4ace759-b14c-413f-8b2b-ef7f46506ddf" providerId="ADAL" clId="{8F7D249B-9EE1-4A51-82FF-E1CF1F5F5950}" dt="2022-01-14T11:36:04.275" v="2910"/>
          <ac:spMkLst>
            <pc:docMk/>
            <pc:sldMk cId="3983910728" sldId="268"/>
            <ac:spMk id="3" creationId="{576AB2F1-9C43-491A-B8D6-D67456C3D5A2}"/>
          </ac:spMkLst>
        </pc:spChg>
        <pc:spChg chg="add del">
          <ac:chgData name="Jomima Sopacuaperu" userId="f4ace759-b14c-413f-8b2b-ef7f46506ddf" providerId="ADAL" clId="{8F7D249B-9EE1-4A51-82FF-E1CF1F5F5950}" dt="2022-01-14T11:36:17.606" v="2914" actId="26606"/>
          <ac:spMkLst>
            <pc:docMk/>
            <pc:sldMk cId="3983910728" sldId="268"/>
            <ac:spMk id="8" creationId="{962285B8-2EA6-4697-9845-EEA24AD3FF68}"/>
          </ac:spMkLst>
        </pc:spChg>
        <pc:spChg chg="add del">
          <ac:chgData name="Jomima Sopacuaperu" userId="f4ace759-b14c-413f-8b2b-ef7f46506ddf" providerId="ADAL" clId="{8F7D249B-9EE1-4A51-82FF-E1CF1F5F5950}" dt="2022-01-14T11:36:15.044" v="2912" actId="26606"/>
          <ac:spMkLst>
            <pc:docMk/>
            <pc:sldMk cId="3983910728" sldId="268"/>
            <ac:spMk id="9" creationId="{E49CC64F-7275-4E33-961B-0C5CDC439875}"/>
          </ac:spMkLst>
        </pc:spChg>
        <pc:spChg chg="add del">
          <ac:chgData name="Jomima Sopacuaperu" userId="f4ace759-b14c-413f-8b2b-ef7f46506ddf" providerId="ADAL" clId="{8F7D249B-9EE1-4A51-82FF-E1CF1F5F5950}" dt="2022-01-14T11:36:17.606" v="2914" actId="26606"/>
          <ac:spMkLst>
            <pc:docMk/>
            <pc:sldMk cId="3983910728" sldId="268"/>
            <ac:spMk id="11" creationId="{C0BFBD50-06CE-42F1-9AB9-3D9079057D1B}"/>
          </ac:spMkLst>
        </pc:spChg>
        <pc:spChg chg="add del">
          <ac:chgData name="Jomima Sopacuaperu" userId="f4ace759-b14c-413f-8b2b-ef7f46506ddf" providerId="ADAL" clId="{8F7D249B-9EE1-4A51-82FF-E1CF1F5F5950}" dt="2022-01-14T11:36:17.606" v="2914" actId="26606"/>
          <ac:spMkLst>
            <pc:docMk/>
            <pc:sldMk cId="3983910728" sldId="268"/>
            <ac:spMk id="13" creationId="{787900AF-3ED0-4C02-A309-3984EBBD202C}"/>
          </ac:spMkLst>
        </pc:spChg>
        <pc:spChg chg="add del">
          <ac:chgData name="Jomima Sopacuaperu" userId="f4ace759-b14c-413f-8b2b-ef7f46506ddf" providerId="ADAL" clId="{8F7D249B-9EE1-4A51-82FF-E1CF1F5F5950}" dt="2022-01-14T11:36:17.606" v="2914" actId="26606"/>
          <ac:spMkLst>
            <pc:docMk/>
            <pc:sldMk cId="3983910728" sldId="268"/>
            <ac:spMk id="15" creationId="{8DEDEE5C-3126-4336-A7D4-9277AF5A04B4}"/>
          </ac:spMkLst>
        </pc:spChg>
        <pc:spChg chg="add del">
          <ac:chgData name="Jomima Sopacuaperu" userId="f4ace759-b14c-413f-8b2b-ef7f46506ddf" providerId="ADAL" clId="{8F7D249B-9EE1-4A51-82FF-E1CF1F5F5950}" dt="2022-01-14T11:38:21.251" v="3057" actId="26606"/>
          <ac:spMkLst>
            <pc:docMk/>
            <pc:sldMk cId="3983910728" sldId="268"/>
            <ac:spMk id="17" creationId="{E8A8EAB8-D2FF-444D-B34B-7D32F106AD0E}"/>
          </ac:spMkLst>
        </pc:spChg>
        <pc:spChg chg="add del">
          <ac:chgData name="Jomima Sopacuaperu" userId="f4ace759-b14c-413f-8b2b-ef7f46506ddf" providerId="ADAL" clId="{8F7D249B-9EE1-4A51-82FF-E1CF1F5F5950}" dt="2022-01-14T11:36:24.292" v="2916" actId="478"/>
          <ac:spMkLst>
            <pc:docMk/>
            <pc:sldMk cId="3983910728" sldId="268"/>
            <ac:spMk id="19" creationId="{88C7D2DB-5766-4146-8198-B17656B1619D}"/>
          </ac:spMkLst>
        </pc:spChg>
        <pc:spChg chg="add">
          <ac:chgData name="Jomima Sopacuaperu" userId="f4ace759-b14c-413f-8b2b-ef7f46506ddf" providerId="ADAL" clId="{8F7D249B-9EE1-4A51-82FF-E1CF1F5F5950}" dt="2022-01-14T11:38:21.251" v="3057" actId="26606"/>
          <ac:spMkLst>
            <pc:docMk/>
            <pc:sldMk cId="3983910728" sldId="268"/>
            <ac:spMk id="25" creationId="{D4771268-CB57-404A-9271-370EB28F6090}"/>
          </ac:spMkLst>
        </pc:spChg>
        <pc:picChg chg="add mod">
          <ac:chgData name="Jomima Sopacuaperu" userId="f4ace759-b14c-413f-8b2b-ef7f46506ddf" providerId="ADAL" clId="{8F7D249B-9EE1-4A51-82FF-E1CF1F5F5950}" dt="2022-01-14T11:38:21.251" v="3057" actId="26606"/>
          <ac:picMkLst>
            <pc:docMk/>
            <pc:sldMk cId="3983910728" sldId="268"/>
            <ac:picMk id="4" creationId="{D963CA8D-9F44-4488-8D8F-2D81203A61E5}"/>
          </ac:picMkLst>
        </pc:picChg>
        <pc:cxnChg chg="add del">
          <ac:chgData name="Jomima Sopacuaperu" userId="f4ace759-b14c-413f-8b2b-ef7f46506ddf" providerId="ADAL" clId="{8F7D249B-9EE1-4A51-82FF-E1CF1F5F5950}" dt="2022-01-14T11:38:21.251" v="3057" actId="26606"/>
          <ac:cxnSpMkLst>
            <pc:docMk/>
            <pc:sldMk cId="3983910728" sldId="268"/>
            <ac:cxnSpMk id="18" creationId="{EEA38897-7BA3-4408-8083-3235339C4A60}"/>
          </ac:cxnSpMkLst>
        </pc:cxnChg>
        <pc:cxnChg chg="add del">
          <ac:chgData name="Jomima Sopacuaperu" userId="f4ace759-b14c-413f-8b2b-ef7f46506ddf" providerId="ADAL" clId="{8F7D249B-9EE1-4A51-82FF-E1CF1F5F5950}" dt="2022-01-14T11:38:21.251" v="3057" actId="26606"/>
          <ac:cxnSpMkLst>
            <pc:docMk/>
            <pc:sldMk cId="3983910728" sldId="268"/>
            <ac:cxnSpMk id="20" creationId="{F11AD06B-AB20-4097-8606-5DA00DBACE88}"/>
          </ac:cxnSpMkLst>
        </pc:cxnChg>
      </pc:sldChg>
      <pc:sldChg chg="addSp delSp modSp new mod setBg">
        <pc:chgData name="Jomima Sopacuaperu" userId="f4ace759-b14c-413f-8b2b-ef7f46506ddf" providerId="ADAL" clId="{8F7D249B-9EE1-4A51-82FF-E1CF1F5F5950}" dt="2022-01-14T11:38:14.987" v="3056" actId="26606"/>
        <pc:sldMkLst>
          <pc:docMk/>
          <pc:sldMk cId="601790014" sldId="269"/>
        </pc:sldMkLst>
        <pc:spChg chg="del mod">
          <ac:chgData name="Jomima Sopacuaperu" userId="f4ace759-b14c-413f-8b2b-ef7f46506ddf" providerId="ADAL" clId="{8F7D249B-9EE1-4A51-82FF-E1CF1F5F5950}" dt="2022-01-14T11:37:10.234" v="2923" actId="478"/>
          <ac:spMkLst>
            <pc:docMk/>
            <pc:sldMk cId="601790014" sldId="269"/>
            <ac:spMk id="2" creationId="{67CB096A-6B66-4074-BDEE-A006B64AEFE0}"/>
          </ac:spMkLst>
        </pc:spChg>
        <pc:spChg chg="del">
          <ac:chgData name="Jomima Sopacuaperu" userId="f4ace759-b14c-413f-8b2b-ef7f46506ddf" providerId="ADAL" clId="{8F7D249B-9EE1-4A51-82FF-E1CF1F5F5950}" dt="2022-01-14T11:36:57.135" v="2919"/>
          <ac:spMkLst>
            <pc:docMk/>
            <pc:sldMk cId="601790014" sldId="269"/>
            <ac:spMk id="3" creationId="{DFA9CAD0-BB86-44A9-BD24-46E7BA5106D3}"/>
          </ac:spMkLst>
        </pc:spChg>
        <pc:spChg chg="add del">
          <ac:chgData name="Jomima Sopacuaperu" userId="f4ace759-b14c-413f-8b2b-ef7f46506ddf" providerId="ADAL" clId="{8F7D249B-9EE1-4A51-82FF-E1CF1F5F5950}" dt="2022-01-14T11:37:05.189" v="2921" actId="26606"/>
          <ac:spMkLst>
            <pc:docMk/>
            <pc:sldMk cId="601790014" sldId="269"/>
            <ac:spMk id="8" creationId="{35DFCDE9-1C80-46DD-A06B-3D8D82202184}"/>
          </ac:spMkLst>
        </pc:spChg>
        <pc:spChg chg="add del">
          <ac:chgData name="Jomima Sopacuaperu" userId="f4ace759-b14c-413f-8b2b-ef7f46506ddf" providerId="ADAL" clId="{8F7D249B-9EE1-4A51-82FF-E1CF1F5F5950}" dt="2022-01-14T11:38:14.987" v="3056" actId="26606"/>
          <ac:spMkLst>
            <pc:docMk/>
            <pc:sldMk cId="601790014" sldId="269"/>
            <ac:spMk id="13" creationId="{3F7ED563-E5DB-4937-BF78-7893C4DC92A0}"/>
          </ac:spMkLst>
        </pc:spChg>
        <pc:spChg chg="add del">
          <ac:chgData name="Jomima Sopacuaperu" userId="f4ace759-b14c-413f-8b2b-ef7f46506ddf" providerId="ADAL" clId="{8F7D249B-9EE1-4A51-82FF-E1CF1F5F5950}" dt="2022-01-14T11:38:14.987" v="3056" actId="26606"/>
          <ac:spMkLst>
            <pc:docMk/>
            <pc:sldMk cId="601790014" sldId="269"/>
            <ac:spMk id="14" creationId="{C0DB9C61-90E0-484F-8602-02F49EDC1B70}"/>
          </ac:spMkLst>
        </pc:spChg>
        <pc:spChg chg="add del">
          <ac:chgData name="Jomima Sopacuaperu" userId="f4ace759-b14c-413f-8b2b-ef7f46506ddf" providerId="ADAL" clId="{8F7D249B-9EE1-4A51-82FF-E1CF1F5F5950}" dt="2022-01-14T11:38:14.987" v="3056" actId="26606"/>
          <ac:spMkLst>
            <pc:docMk/>
            <pc:sldMk cId="601790014" sldId="269"/>
            <ac:spMk id="15" creationId="{2306B647-FE95-4550-8350-3D2180C62211}"/>
          </ac:spMkLst>
        </pc:spChg>
        <pc:spChg chg="add mod">
          <ac:chgData name="Jomima Sopacuaperu" userId="f4ace759-b14c-413f-8b2b-ef7f46506ddf" providerId="ADAL" clId="{8F7D249B-9EE1-4A51-82FF-E1CF1F5F5950}" dt="2022-01-14T11:38:14.987" v="3056" actId="26606"/>
          <ac:spMkLst>
            <pc:docMk/>
            <pc:sldMk cId="601790014" sldId="269"/>
            <ac:spMk id="16" creationId="{300B30FD-D66B-4CC2-90DA-B0486B925A0A}"/>
          </ac:spMkLst>
        </pc:spChg>
        <pc:spChg chg="add del">
          <ac:chgData name="Jomima Sopacuaperu" userId="f4ace759-b14c-413f-8b2b-ef7f46506ddf" providerId="ADAL" clId="{8F7D249B-9EE1-4A51-82FF-E1CF1F5F5950}" dt="2022-01-14T11:38:14.987" v="3055" actId="26606"/>
          <ac:spMkLst>
            <pc:docMk/>
            <pc:sldMk cId="601790014" sldId="269"/>
            <ac:spMk id="21" creationId="{C232B152-3720-4D3B-97ED-45CE5483F16F}"/>
          </ac:spMkLst>
        </pc:spChg>
        <pc:spChg chg="add del">
          <ac:chgData name="Jomima Sopacuaperu" userId="f4ace759-b14c-413f-8b2b-ef7f46506ddf" providerId="ADAL" clId="{8F7D249B-9EE1-4A51-82FF-E1CF1F5F5950}" dt="2022-01-14T11:38:14.987" v="3055" actId="26606"/>
          <ac:spMkLst>
            <pc:docMk/>
            <pc:sldMk cId="601790014" sldId="269"/>
            <ac:spMk id="23" creationId="{11BAB570-FF10-4E96-8A3F-FA9804702B89}"/>
          </ac:spMkLst>
        </pc:spChg>
        <pc:spChg chg="add del">
          <ac:chgData name="Jomima Sopacuaperu" userId="f4ace759-b14c-413f-8b2b-ef7f46506ddf" providerId="ADAL" clId="{8F7D249B-9EE1-4A51-82FF-E1CF1F5F5950}" dt="2022-01-14T11:38:14.987" v="3055" actId="26606"/>
          <ac:spMkLst>
            <pc:docMk/>
            <pc:sldMk cId="601790014" sldId="269"/>
            <ac:spMk id="25" creationId="{4B9FAFB2-BEB5-4848-8018-BCAD99E2E1AA}"/>
          </ac:spMkLst>
        </pc:spChg>
        <pc:spChg chg="add">
          <ac:chgData name="Jomima Sopacuaperu" userId="f4ace759-b14c-413f-8b2b-ef7f46506ddf" providerId="ADAL" clId="{8F7D249B-9EE1-4A51-82FF-E1CF1F5F5950}" dt="2022-01-14T11:38:14.987" v="3056" actId="26606"/>
          <ac:spMkLst>
            <pc:docMk/>
            <pc:sldMk cId="601790014" sldId="269"/>
            <ac:spMk id="27" creationId="{46F7435D-E3DB-47B1-BA61-B00ACC83A9DE}"/>
          </ac:spMkLst>
        </pc:spChg>
        <pc:spChg chg="add">
          <ac:chgData name="Jomima Sopacuaperu" userId="f4ace759-b14c-413f-8b2b-ef7f46506ddf" providerId="ADAL" clId="{8F7D249B-9EE1-4A51-82FF-E1CF1F5F5950}" dt="2022-01-14T11:38:14.987" v="3056" actId="26606"/>
          <ac:spMkLst>
            <pc:docMk/>
            <pc:sldMk cId="601790014" sldId="269"/>
            <ac:spMk id="28" creationId="{F263A0B5-F8C4-4116-809F-78A768EA79A6}"/>
          </ac:spMkLst>
        </pc:spChg>
        <pc:picChg chg="add mod">
          <ac:chgData name="Jomima Sopacuaperu" userId="f4ace759-b14c-413f-8b2b-ef7f46506ddf" providerId="ADAL" clId="{8F7D249B-9EE1-4A51-82FF-E1CF1F5F5950}" dt="2022-01-14T11:38:14.987" v="3056" actId="26606"/>
          <ac:picMkLst>
            <pc:docMk/>
            <pc:sldMk cId="601790014" sldId="269"/>
            <ac:picMk id="4" creationId="{874190B4-F475-4368-A3E2-CCEE8E6B834A}"/>
          </ac:picMkLst>
        </pc:picChg>
        <pc:cxnChg chg="add del">
          <ac:chgData name="Jomima Sopacuaperu" userId="f4ace759-b14c-413f-8b2b-ef7f46506ddf" providerId="ADAL" clId="{8F7D249B-9EE1-4A51-82FF-E1CF1F5F5950}" dt="2022-01-14T11:37:05.189" v="2921" actId="26606"/>
          <ac:cxnSpMkLst>
            <pc:docMk/>
            <pc:sldMk cId="601790014" sldId="269"/>
            <ac:cxnSpMk id="11" creationId="{A7F400EE-A8A5-48AF-B4D6-291B52C6F0B0}"/>
          </ac:cxnSpMkLst>
        </pc:cxnChg>
      </pc:sldChg>
      <pc:sldChg chg="addSp delSp modSp new mod setBg modAnim">
        <pc:chgData name="Jomima Sopacuaperu" userId="f4ace759-b14c-413f-8b2b-ef7f46506ddf" providerId="ADAL" clId="{8F7D249B-9EE1-4A51-82FF-E1CF1F5F5950}" dt="2022-01-14T11:40:57.963" v="3247" actId="1076"/>
        <pc:sldMkLst>
          <pc:docMk/>
          <pc:sldMk cId="3753760769" sldId="270"/>
        </pc:sldMkLst>
        <pc:spChg chg="mod">
          <ac:chgData name="Jomima Sopacuaperu" userId="f4ace759-b14c-413f-8b2b-ef7f46506ddf" providerId="ADAL" clId="{8F7D249B-9EE1-4A51-82FF-E1CF1F5F5950}" dt="2022-01-14T11:40:30.971" v="3245" actId="26606"/>
          <ac:spMkLst>
            <pc:docMk/>
            <pc:sldMk cId="3753760769" sldId="270"/>
            <ac:spMk id="2" creationId="{655BE39F-CF31-4A87-8087-35C540808FCB}"/>
          </ac:spMkLst>
        </pc:spChg>
        <pc:spChg chg="mod">
          <ac:chgData name="Jomima Sopacuaperu" userId="f4ace759-b14c-413f-8b2b-ef7f46506ddf" providerId="ADAL" clId="{8F7D249B-9EE1-4A51-82FF-E1CF1F5F5950}" dt="2022-01-14T11:40:30.971" v="3245" actId="26606"/>
          <ac:spMkLst>
            <pc:docMk/>
            <pc:sldMk cId="3753760769" sldId="270"/>
            <ac:spMk id="3" creationId="{0B61A1CC-D9F4-4D40-BAA0-E8F4F203967A}"/>
          </ac:spMkLst>
        </pc:spChg>
        <pc:spChg chg="del">
          <ac:chgData name="Jomima Sopacuaperu" userId="f4ace759-b14c-413f-8b2b-ef7f46506ddf" providerId="ADAL" clId="{8F7D249B-9EE1-4A51-82FF-E1CF1F5F5950}" dt="2022-01-14T11:40:27.878" v="3244"/>
          <ac:spMkLst>
            <pc:docMk/>
            <pc:sldMk cId="3753760769" sldId="270"/>
            <ac:spMk id="4" creationId="{9C9855B6-8989-4935-86EA-BC9B3C7EAB37}"/>
          </ac:spMkLst>
        </pc:spChg>
        <pc:spChg chg="add">
          <ac:chgData name="Jomima Sopacuaperu" userId="f4ace759-b14c-413f-8b2b-ef7f46506ddf" providerId="ADAL" clId="{8F7D249B-9EE1-4A51-82FF-E1CF1F5F5950}" dt="2022-01-14T11:40:30.971" v="3245" actId="26606"/>
          <ac:spMkLst>
            <pc:docMk/>
            <pc:sldMk cId="3753760769" sldId="270"/>
            <ac:spMk id="10" creationId="{5E39A796-BE83-48B1-B33F-35C4A32AAB57}"/>
          </ac:spMkLst>
        </pc:spChg>
        <pc:spChg chg="add">
          <ac:chgData name="Jomima Sopacuaperu" userId="f4ace759-b14c-413f-8b2b-ef7f46506ddf" providerId="ADAL" clId="{8F7D249B-9EE1-4A51-82FF-E1CF1F5F5950}" dt="2022-01-14T11:40:30.971" v="3245" actId="26606"/>
          <ac:spMkLst>
            <pc:docMk/>
            <pc:sldMk cId="3753760769" sldId="270"/>
            <ac:spMk id="12" creationId="{72F84B47-E267-4194-8194-831DB7B5547F}"/>
          </ac:spMkLst>
        </pc:spChg>
        <pc:picChg chg="add mod">
          <ac:chgData name="Jomima Sopacuaperu" userId="f4ace759-b14c-413f-8b2b-ef7f46506ddf" providerId="ADAL" clId="{8F7D249B-9EE1-4A51-82FF-E1CF1F5F5950}" dt="2022-01-14T11:40:30.971" v="3245" actId="26606"/>
          <ac:picMkLst>
            <pc:docMk/>
            <pc:sldMk cId="3753760769" sldId="270"/>
            <ac:picMk id="5" creationId="{AA15BEC1-3E33-472E-81F6-4B6671BF0942}"/>
          </ac:picMkLst>
        </pc:picChg>
        <pc:picChg chg="add mod">
          <ac:chgData name="Jomima Sopacuaperu" userId="f4ace759-b14c-413f-8b2b-ef7f46506ddf" providerId="ADAL" clId="{8F7D249B-9EE1-4A51-82FF-E1CF1F5F5950}" dt="2022-01-14T11:40:57.963" v="3247" actId="1076"/>
          <ac:picMkLst>
            <pc:docMk/>
            <pc:sldMk cId="3753760769" sldId="270"/>
            <ac:picMk id="8" creationId="{9B10B7AB-FC70-4DA9-8637-785551CA992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DFD08-1908-49DA-8B61-A9B2BEA6A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4993EDB-2264-4C74-92AB-46706E908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C85EFA-BB73-49B9-A88F-5502C26CE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7A2132-C4AB-4784-AC82-E6C19CBD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7A9B8B-E77C-43D1-B8AD-FEE3A70E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017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6D9DD-601C-4940-8542-2F77B845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5B55B1-5414-47D9-9028-072BBDD38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7C9D1D-BBA4-4DBE-BF0F-9E868AE68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DE6168-F7A3-4216-8C62-F7B1DCA9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27B631-EAD4-491B-A7F6-6257E5DE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31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BEA9DE6-BFB3-442E-8081-10D0B53E2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DC5BE72-0033-454D-8005-1B7E89447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31AE3D-9814-4599-8433-79C3A79B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18C46F-7240-49BA-905D-7CD0617BE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1CF5BB-3A56-4A28-9E6E-5002F901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85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97081-EA9A-4D7A-9103-EFF20DAB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0CDE58-A69C-4F3B-8664-7FF2CF3D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13AF17-B810-4C42-AFC3-80A3F726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06F48F-9C8F-4022-8416-6714FB6A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11E754-D285-440C-AEA9-AD3A3053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50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BFC1D-A934-4840-A521-734CF34D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E4919C-5ED8-4208-AE1A-2ACAA18EA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E98432-608B-46A5-8C49-BF3BC484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A2CE5E-E19A-4324-B8AC-AFDBB0D4A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AB2097-511E-4EA4-94EB-74F02B37A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137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50F5C-AE09-41A4-9E61-E907F971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809AB3-3760-42D7-A3EE-2E45F7787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C6180B-D532-4C19-9943-3C920E7A0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AD54F4-3CCD-429B-9D05-082CEC76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6DA356-CBA0-441E-A79D-06E33A38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52BC31-8029-4644-9891-B3C3864F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55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C2818-E962-4D9D-B324-7708D240A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96F7EE-D941-4B2C-BB04-EC882720A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144784-686F-4277-8684-4608EADC0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42D43CA-75AF-43E8-ABBA-28ABF11F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9F5CFC0-7FF4-4303-BAFB-FA8970C63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A47BD7-464B-4D22-AD4F-2242D249C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6AD02CE-E738-4CEB-A34B-FBB7FBAA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D1125B8-DC7E-485E-A0AE-40541206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535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2FF23E-8FD9-48CE-A0D7-A542D6C98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889FF5D-B525-4CF7-AF2B-63D5B234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1CF99DD-6F89-40CB-B339-7938AB6CE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7A1160-D15B-4582-89F9-BB6B8EF43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92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7E050E6-0B94-4C78-9445-E9F7CCD9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8F60BAB-BDFC-45EB-ADC2-7D844063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F8A067-124B-45F6-81E4-6591B703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09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C4EE79-F8DE-466B-B3FB-55566B57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60E13E-C858-4CB2-80D6-17DC7858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2B474D-7D5A-43DE-BE0B-3F8579F2B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8C07F8-3BFF-4FA8-81BA-FF0F00C82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9ECAD2-B15A-40FA-ADA2-459DDE0A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FCCC99A-8D2C-4080-B343-1FA9420C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69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3E39B-6E17-4FFD-BA9C-85F15959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A8539D-2B58-47E1-81A5-A61640B1E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C0EC242-8AF0-418B-88BB-6F56BA31F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CBFADD-83EC-42FB-B070-3132E485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CCB650-1C60-4EAB-92A0-8D6AE710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6C8208-6C09-48E4-B644-74461D16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5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EA01E01-A578-41D4-866D-C2F70AD3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093AA3-8857-433A-BA08-EE8C9AAD3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034C66-7448-410A-9BA1-4CAD3A615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53BD2-F601-40A8-BD46-5EBA8741DB17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450971-B3E5-4983-A725-1F3AB3149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3E4C66-AB8F-41BE-BFA3-12E777770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957B-9A88-4B49-A83B-756F8129F7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53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hyperlink" Target="mailto:j.rijswijk@o2g2.n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hyperlink" Target="http://www.studiekeuze123.nl/van-profiel-naar-studi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12C5E87-CB8A-4EB6-9DF9-90164F54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3983755" y="404258"/>
            <a:ext cx="7775429" cy="6051730"/>
          </a:xfrm>
          <a:custGeom>
            <a:avLst/>
            <a:gdLst>
              <a:gd name="connsiteX0" fmla="*/ 6757888 w 7775429"/>
              <a:gd name="connsiteY0" fmla="*/ 3123835 h 6051730"/>
              <a:gd name="connsiteX1" fmla="*/ 5223007 w 7775429"/>
              <a:gd name="connsiteY1" fmla="*/ 3123835 h 6051730"/>
              <a:gd name="connsiteX2" fmla="*/ 5003739 w 7775429"/>
              <a:gd name="connsiteY2" fmla="*/ 3001951 h 6051730"/>
              <a:gd name="connsiteX3" fmla="*/ 4236300 w 7775429"/>
              <a:gd name="connsiteY3" fmla="*/ 1688315 h 6051730"/>
              <a:gd name="connsiteX4" fmla="*/ 4236300 w 7775429"/>
              <a:gd name="connsiteY4" fmla="*/ 1435519 h 6051730"/>
              <a:gd name="connsiteX5" fmla="*/ 5003739 w 7775429"/>
              <a:gd name="connsiteY5" fmla="*/ 121884 h 6051730"/>
              <a:gd name="connsiteX6" fmla="*/ 5223007 w 7775429"/>
              <a:gd name="connsiteY6" fmla="*/ 0 h 6051730"/>
              <a:gd name="connsiteX7" fmla="*/ 6757888 w 7775429"/>
              <a:gd name="connsiteY7" fmla="*/ 0 h 6051730"/>
              <a:gd name="connsiteX8" fmla="*/ 6977155 w 7775429"/>
              <a:gd name="connsiteY8" fmla="*/ 121884 h 6051730"/>
              <a:gd name="connsiteX9" fmla="*/ 7744595 w 7775429"/>
              <a:gd name="connsiteY9" fmla="*/ 1435519 h 6051730"/>
              <a:gd name="connsiteX10" fmla="*/ 7744595 w 7775429"/>
              <a:gd name="connsiteY10" fmla="*/ 1688315 h 6051730"/>
              <a:gd name="connsiteX11" fmla="*/ 6977155 w 7775429"/>
              <a:gd name="connsiteY11" fmla="*/ 3001951 h 6051730"/>
              <a:gd name="connsiteX12" fmla="*/ 6757888 w 7775429"/>
              <a:gd name="connsiteY12" fmla="*/ 3123835 h 6051730"/>
              <a:gd name="connsiteX13" fmla="*/ 3556238 w 7775429"/>
              <a:gd name="connsiteY13" fmla="*/ 5503115 h 6051730"/>
              <a:gd name="connsiteX14" fmla="*/ 3291436 w 7775429"/>
              <a:gd name="connsiteY14" fmla="*/ 5503115 h 6051730"/>
              <a:gd name="connsiteX15" fmla="*/ 3260544 w 7775429"/>
              <a:gd name="connsiteY15" fmla="*/ 5503115 h 6051730"/>
              <a:gd name="connsiteX16" fmla="*/ 3231067 w 7775429"/>
              <a:gd name="connsiteY16" fmla="*/ 5452355 h 6051730"/>
              <a:gd name="connsiteX17" fmla="*/ 3086688 w 7775429"/>
              <a:gd name="connsiteY17" fmla="*/ 5203722 h 6051730"/>
              <a:gd name="connsiteX18" fmla="*/ 3086688 w 7775429"/>
              <a:gd name="connsiteY18" fmla="*/ 5064553 h 6051730"/>
              <a:gd name="connsiteX19" fmla="*/ 3481893 w 7775429"/>
              <a:gd name="connsiteY19" fmla="*/ 4383983 h 6051730"/>
              <a:gd name="connsiteX20" fmla="*/ 3602840 w 7775429"/>
              <a:gd name="connsiteY20" fmla="*/ 4312701 h 6051730"/>
              <a:gd name="connsiteX21" fmla="*/ 4391548 w 7775429"/>
              <a:gd name="connsiteY21" fmla="*/ 4312701 h 6051730"/>
              <a:gd name="connsiteX22" fmla="*/ 4428679 w 7775429"/>
              <a:gd name="connsiteY22" fmla="*/ 4317633 h 6051730"/>
              <a:gd name="connsiteX23" fmla="*/ 4454216 w 7775429"/>
              <a:gd name="connsiteY23" fmla="*/ 4328340 h 6051730"/>
              <a:gd name="connsiteX24" fmla="*/ 4438609 w 7775429"/>
              <a:gd name="connsiteY24" fmla="*/ 4355333 h 6051730"/>
              <a:gd name="connsiteX25" fmla="*/ 3885668 w 7775429"/>
              <a:gd name="connsiteY25" fmla="*/ 5311656 h 6051730"/>
              <a:gd name="connsiteX26" fmla="*/ 3556238 w 7775429"/>
              <a:gd name="connsiteY26" fmla="*/ 5503115 h 6051730"/>
              <a:gd name="connsiteX27" fmla="*/ 4438254 w 7775429"/>
              <a:gd name="connsiteY27" fmla="*/ 6051730 h 6051730"/>
              <a:gd name="connsiteX28" fmla="*/ 3548595 w 7775429"/>
              <a:gd name="connsiteY28" fmla="*/ 6051730 h 6051730"/>
              <a:gd name="connsiteX29" fmla="*/ 3412169 w 7775429"/>
              <a:gd name="connsiteY29" fmla="*/ 5971324 h 6051730"/>
              <a:gd name="connsiteX30" fmla="*/ 3173058 w 7775429"/>
              <a:gd name="connsiteY30" fmla="*/ 5559560 h 6051730"/>
              <a:gd name="connsiteX31" fmla="*/ 3146046 w 7775429"/>
              <a:gd name="connsiteY31" fmla="*/ 5513043 h 6051730"/>
              <a:gd name="connsiteX32" fmla="*/ 3167300 w 7775429"/>
              <a:gd name="connsiteY32" fmla="*/ 5513043 h 6051730"/>
              <a:gd name="connsiteX33" fmla="*/ 3267756 w 7775429"/>
              <a:gd name="connsiteY33" fmla="*/ 5513043 h 6051730"/>
              <a:gd name="connsiteX34" fmla="*/ 3311396 w 7775429"/>
              <a:gd name="connsiteY34" fmla="*/ 5588194 h 6051730"/>
              <a:gd name="connsiteX35" fmla="*/ 3478124 w 7775429"/>
              <a:gd name="connsiteY35" fmla="*/ 5875309 h 6051730"/>
              <a:gd name="connsiteX36" fmla="*/ 3599071 w 7775429"/>
              <a:gd name="connsiteY36" fmla="*/ 5946592 h 6051730"/>
              <a:gd name="connsiteX37" fmla="*/ 4387779 w 7775429"/>
              <a:gd name="connsiteY37" fmla="*/ 5946592 h 6051730"/>
              <a:gd name="connsiteX38" fmla="*/ 4510428 w 7775429"/>
              <a:gd name="connsiteY38" fmla="*/ 5875309 h 6051730"/>
              <a:gd name="connsiteX39" fmla="*/ 4903930 w 7775429"/>
              <a:gd name="connsiteY39" fmla="*/ 5194740 h 6051730"/>
              <a:gd name="connsiteX40" fmla="*/ 4903930 w 7775429"/>
              <a:gd name="connsiteY40" fmla="*/ 5055570 h 6051730"/>
              <a:gd name="connsiteX41" fmla="*/ 4510428 w 7775429"/>
              <a:gd name="connsiteY41" fmla="*/ 4375000 h 6051730"/>
              <a:gd name="connsiteX42" fmla="*/ 4458686 w 7775429"/>
              <a:gd name="connsiteY42" fmla="*/ 4322811 h 6051730"/>
              <a:gd name="connsiteX43" fmla="*/ 4452698 w 7775429"/>
              <a:gd name="connsiteY43" fmla="*/ 4320302 h 6051730"/>
              <a:gd name="connsiteX44" fmla="*/ 4484794 w 7775429"/>
              <a:gd name="connsiteY44" fmla="*/ 4264792 h 6051730"/>
              <a:gd name="connsiteX45" fmla="*/ 4508664 w 7775429"/>
              <a:gd name="connsiteY45" fmla="*/ 4223507 h 6051730"/>
              <a:gd name="connsiteX46" fmla="*/ 4483907 w 7775429"/>
              <a:gd name="connsiteY46" fmla="*/ 4213126 h 6051730"/>
              <a:gd name="connsiteX47" fmla="*/ 4442024 w 7775429"/>
              <a:gd name="connsiteY47" fmla="*/ 4207562 h 6051730"/>
              <a:gd name="connsiteX48" fmla="*/ 3552365 w 7775429"/>
              <a:gd name="connsiteY48" fmla="*/ 4207562 h 6051730"/>
              <a:gd name="connsiteX49" fmla="*/ 3415938 w 7775429"/>
              <a:gd name="connsiteY49" fmla="*/ 4287967 h 6051730"/>
              <a:gd name="connsiteX50" fmla="*/ 2970149 w 7775429"/>
              <a:gd name="connsiteY50" fmla="*/ 5055647 h 6051730"/>
              <a:gd name="connsiteX51" fmla="*/ 2970149 w 7775429"/>
              <a:gd name="connsiteY51" fmla="*/ 5212628 h 6051730"/>
              <a:gd name="connsiteX52" fmla="*/ 3117294 w 7775429"/>
              <a:gd name="connsiteY52" fmla="*/ 5466022 h 6051730"/>
              <a:gd name="connsiteX53" fmla="*/ 3138834 w 7775429"/>
              <a:gd name="connsiteY53" fmla="*/ 5503115 h 6051730"/>
              <a:gd name="connsiteX54" fmla="*/ 3039048 w 7775429"/>
              <a:gd name="connsiteY54" fmla="*/ 5503115 h 6051730"/>
              <a:gd name="connsiteX55" fmla="*/ 1437823 w 7775429"/>
              <a:gd name="connsiteY55" fmla="*/ 5503115 h 6051730"/>
              <a:gd name="connsiteX56" fmla="*/ 1112968 w 7775429"/>
              <a:gd name="connsiteY56" fmla="*/ 5311656 h 6051730"/>
              <a:gd name="connsiteX57" fmla="*/ 51474 w 7775429"/>
              <a:gd name="connsiteY57" fmla="*/ 3483691 h 6051730"/>
              <a:gd name="connsiteX58" fmla="*/ 51474 w 7775429"/>
              <a:gd name="connsiteY58" fmla="*/ 3109892 h 6051730"/>
              <a:gd name="connsiteX59" fmla="*/ 1112968 w 7775429"/>
              <a:gd name="connsiteY59" fmla="*/ 1281925 h 6051730"/>
              <a:gd name="connsiteX60" fmla="*/ 1437823 w 7775429"/>
              <a:gd name="connsiteY60" fmla="*/ 1090467 h 6051730"/>
              <a:gd name="connsiteX61" fmla="*/ 3556238 w 7775429"/>
              <a:gd name="connsiteY61" fmla="*/ 1090467 h 6051730"/>
              <a:gd name="connsiteX62" fmla="*/ 3885668 w 7775429"/>
              <a:gd name="connsiteY62" fmla="*/ 1281925 h 6051730"/>
              <a:gd name="connsiteX63" fmla="*/ 4942588 w 7775429"/>
              <a:gd name="connsiteY63" fmla="*/ 3109892 h 6051730"/>
              <a:gd name="connsiteX64" fmla="*/ 4942588 w 7775429"/>
              <a:gd name="connsiteY64" fmla="*/ 3483691 h 6051730"/>
              <a:gd name="connsiteX65" fmla="*/ 4550147 w 7775429"/>
              <a:gd name="connsiteY65" fmla="*/ 4162428 h 6051730"/>
              <a:gd name="connsiteX66" fmla="*/ 4517072 w 7775429"/>
              <a:gd name="connsiteY66" fmla="*/ 4219628 h 6051730"/>
              <a:gd name="connsiteX67" fmla="*/ 4518236 w 7775429"/>
              <a:gd name="connsiteY67" fmla="*/ 4220116 h 6051730"/>
              <a:gd name="connsiteX68" fmla="*/ 4576603 w 7775429"/>
              <a:gd name="connsiteY68" fmla="*/ 4278984 h 6051730"/>
              <a:gd name="connsiteX69" fmla="*/ 5020470 w 7775429"/>
              <a:gd name="connsiteY69" fmla="*/ 5046664 h 6051730"/>
              <a:gd name="connsiteX70" fmla="*/ 5020470 w 7775429"/>
              <a:gd name="connsiteY70" fmla="*/ 5203646 h 6051730"/>
              <a:gd name="connsiteX71" fmla="*/ 4576603 w 7775429"/>
              <a:gd name="connsiteY71" fmla="*/ 5971324 h 6051730"/>
              <a:gd name="connsiteX72" fmla="*/ 4438254 w 7775429"/>
              <a:gd name="connsiteY72" fmla="*/ 6051730 h 605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775429" h="6051730">
                <a:moveTo>
                  <a:pt x="6757888" y="3123835"/>
                </a:moveTo>
                <a:cubicBezTo>
                  <a:pt x="5223007" y="3123835"/>
                  <a:pt x="5223007" y="3123835"/>
                  <a:pt x="5223007" y="3123835"/>
                </a:cubicBezTo>
                <a:cubicBezTo>
                  <a:pt x="5145351" y="3123835"/>
                  <a:pt x="5044851" y="3069664"/>
                  <a:pt x="5003739" y="3001951"/>
                </a:cubicBezTo>
                <a:cubicBezTo>
                  <a:pt x="4236300" y="1688315"/>
                  <a:pt x="4236300" y="1688315"/>
                  <a:pt x="4236300" y="1688315"/>
                </a:cubicBezTo>
                <a:cubicBezTo>
                  <a:pt x="4199755" y="1616088"/>
                  <a:pt x="4199755" y="1507747"/>
                  <a:pt x="4236300" y="1435519"/>
                </a:cubicBezTo>
                <a:cubicBezTo>
                  <a:pt x="5003739" y="121884"/>
                  <a:pt x="5003739" y="121884"/>
                  <a:pt x="5003739" y="121884"/>
                </a:cubicBezTo>
                <a:cubicBezTo>
                  <a:pt x="5044851" y="54170"/>
                  <a:pt x="5145351" y="0"/>
                  <a:pt x="5223007" y="0"/>
                </a:cubicBezTo>
                <a:lnTo>
                  <a:pt x="6757888" y="0"/>
                </a:lnTo>
                <a:cubicBezTo>
                  <a:pt x="6840113" y="0"/>
                  <a:pt x="6940611" y="54170"/>
                  <a:pt x="6977155" y="121884"/>
                </a:cubicBezTo>
                <a:cubicBezTo>
                  <a:pt x="7744595" y="1435519"/>
                  <a:pt x="7744595" y="1435519"/>
                  <a:pt x="7744595" y="1435519"/>
                </a:cubicBezTo>
                <a:cubicBezTo>
                  <a:pt x="7785708" y="1507747"/>
                  <a:pt x="7785708" y="1616088"/>
                  <a:pt x="7744595" y="1688315"/>
                </a:cubicBezTo>
                <a:cubicBezTo>
                  <a:pt x="6977155" y="3001951"/>
                  <a:pt x="6977155" y="3001951"/>
                  <a:pt x="6977155" y="3001951"/>
                </a:cubicBezTo>
                <a:cubicBezTo>
                  <a:pt x="6940611" y="3069664"/>
                  <a:pt x="6840113" y="3123835"/>
                  <a:pt x="6757888" y="3123835"/>
                </a:cubicBezTo>
                <a:close/>
                <a:moveTo>
                  <a:pt x="3556238" y="5503115"/>
                </a:moveTo>
                <a:cubicBezTo>
                  <a:pt x="3556238" y="5503115"/>
                  <a:pt x="3556238" y="5503115"/>
                  <a:pt x="3291436" y="5503115"/>
                </a:cubicBezTo>
                <a:lnTo>
                  <a:pt x="3260544" y="5503115"/>
                </a:lnTo>
                <a:lnTo>
                  <a:pt x="3231067" y="5452355"/>
                </a:lnTo>
                <a:cubicBezTo>
                  <a:pt x="3190023" y="5381674"/>
                  <a:pt x="3142263" y="5299428"/>
                  <a:pt x="3086688" y="5203722"/>
                </a:cubicBezTo>
                <a:cubicBezTo>
                  <a:pt x="3061136" y="5161292"/>
                  <a:pt x="3061136" y="5106983"/>
                  <a:pt x="3086688" y="5064553"/>
                </a:cubicBezTo>
                <a:cubicBezTo>
                  <a:pt x="3086688" y="5064553"/>
                  <a:pt x="3086688" y="5064553"/>
                  <a:pt x="3481893" y="4383983"/>
                </a:cubicBezTo>
                <a:cubicBezTo>
                  <a:pt x="3505743" y="4339856"/>
                  <a:pt x="3553439" y="4312701"/>
                  <a:pt x="3602840" y="4312701"/>
                </a:cubicBezTo>
                <a:cubicBezTo>
                  <a:pt x="3602840" y="4312701"/>
                  <a:pt x="3602840" y="4312701"/>
                  <a:pt x="4391548" y="4312701"/>
                </a:cubicBezTo>
                <a:cubicBezTo>
                  <a:pt x="4404323" y="4312701"/>
                  <a:pt x="4416781" y="4314398"/>
                  <a:pt x="4428679" y="4317633"/>
                </a:cubicBezTo>
                <a:lnTo>
                  <a:pt x="4454216" y="4328340"/>
                </a:lnTo>
                <a:lnTo>
                  <a:pt x="4438609" y="4355333"/>
                </a:lnTo>
                <a:cubicBezTo>
                  <a:pt x="4297495" y="4599392"/>
                  <a:pt x="4116869" y="4911789"/>
                  <a:pt x="3885668" y="5311656"/>
                </a:cubicBezTo>
                <a:cubicBezTo>
                  <a:pt x="3817038" y="5430178"/>
                  <a:pt x="3693500" y="5503115"/>
                  <a:pt x="3556238" y="5503115"/>
                </a:cubicBezTo>
                <a:close/>
                <a:moveTo>
                  <a:pt x="4438254" y="6051730"/>
                </a:moveTo>
                <a:cubicBezTo>
                  <a:pt x="4438254" y="6051730"/>
                  <a:pt x="4438254" y="6051730"/>
                  <a:pt x="3548595" y="6051730"/>
                </a:cubicBezTo>
                <a:cubicBezTo>
                  <a:pt x="3492871" y="6051730"/>
                  <a:pt x="3439071" y="6021098"/>
                  <a:pt x="3412169" y="5971324"/>
                </a:cubicBezTo>
                <a:cubicBezTo>
                  <a:pt x="3412169" y="5971324"/>
                  <a:pt x="3412169" y="5971324"/>
                  <a:pt x="3173058" y="5559560"/>
                </a:cubicBezTo>
                <a:lnTo>
                  <a:pt x="3146046" y="5513043"/>
                </a:lnTo>
                <a:lnTo>
                  <a:pt x="3167300" y="5513043"/>
                </a:lnTo>
                <a:lnTo>
                  <a:pt x="3267756" y="5513043"/>
                </a:lnTo>
                <a:lnTo>
                  <a:pt x="3311396" y="5588194"/>
                </a:lnTo>
                <a:cubicBezTo>
                  <a:pt x="3478124" y="5875309"/>
                  <a:pt x="3478124" y="5875309"/>
                  <a:pt x="3478124" y="5875309"/>
                </a:cubicBezTo>
                <a:cubicBezTo>
                  <a:pt x="3501973" y="5919436"/>
                  <a:pt x="3549670" y="5946592"/>
                  <a:pt x="3599071" y="5946592"/>
                </a:cubicBezTo>
                <a:cubicBezTo>
                  <a:pt x="4387779" y="5946592"/>
                  <a:pt x="4387779" y="5946592"/>
                  <a:pt x="4387779" y="5946592"/>
                </a:cubicBezTo>
                <a:cubicBezTo>
                  <a:pt x="4438882" y="5946592"/>
                  <a:pt x="4484876" y="5919436"/>
                  <a:pt x="4510428" y="5875309"/>
                </a:cubicBezTo>
                <a:cubicBezTo>
                  <a:pt x="4903930" y="5194740"/>
                  <a:pt x="4903930" y="5194740"/>
                  <a:pt x="4903930" y="5194740"/>
                </a:cubicBezTo>
                <a:cubicBezTo>
                  <a:pt x="4929483" y="5152309"/>
                  <a:pt x="4929483" y="5098000"/>
                  <a:pt x="4903930" y="5055570"/>
                </a:cubicBezTo>
                <a:cubicBezTo>
                  <a:pt x="4510428" y="4375000"/>
                  <a:pt x="4510428" y="4375000"/>
                  <a:pt x="4510428" y="4375000"/>
                </a:cubicBezTo>
                <a:cubicBezTo>
                  <a:pt x="4497651" y="4352936"/>
                  <a:pt x="4479766" y="4335115"/>
                  <a:pt x="4458686" y="4322811"/>
                </a:cubicBezTo>
                <a:lnTo>
                  <a:pt x="4452698" y="4320302"/>
                </a:lnTo>
                <a:lnTo>
                  <a:pt x="4484794" y="4264792"/>
                </a:lnTo>
                <a:lnTo>
                  <a:pt x="4508664" y="4223507"/>
                </a:lnTo>
                <a:lnTo>
                  <a:pt x="4483907" y="4213126"/>
                </a:lnTo>
                <a:cubicBezTo>
                  <a:pt x="4470485" y="4209476"/>
                  <a:pt x="4456434" y="4207562"/>
                  <a:pt x="4442024" y="4207562"/>
                </a:cubicBezTo>
                <a:cubicBezTo>
                  <a:pt x="3552365" y="4207562"/>
                  <a:pt x="3552365" y="4207562"/>
                  <a:pt x="3552365" y="4207562"/>
                </a:cubicBezTo>
                <a:cubicBezTo>
                  <a:pt x="3496641" y="4207562"/>
                  <a:pt x="3442841" y="4238192"/>
                  <a:pt x="3415938" y="4287967"/>
                </a:cubicBezTo>
                <a:cubicBezTo>
                  <a:pt x="2970149" y="5055647"/>
                  <a:pt x="2970149" y="5055647"/>
                  <a:pt x="2970149" y="5055647"/>
                </a:cubicBezTo>
                <a:cubicBezTo>
                  <a:pt x="2941326" y="5103506"/>
                  <a:pt x="2941326" y="5164767"/>
                  <a:pt x="2970149" y="5212628"/>
                </a:cubicBezTo>
                <a:cubicBezTo>
                  <a:pt x="3025872" y="5308588"/>
                  <a:pt x="3074630" y="5392553"/>
                  <a:pt x="3117294" y="5466022"/>
                </a:cubicBezTo>
                <a:lnTo>
                  <a:pt x="3138834" y="5503115"/>
                </a:lnTo>
                <a:lnTo>
                  <a:pt x="3039048" y="5503115"/>
                </a:lnTo>
                <a:cubicBezTo>
                  <a:pt x="2728732" y="5503115"/>
                  <a:pt x="2232229" y="5503115"/>
                  <a:pt x="1437823" y="5503115"/>
                </a:cubicBezTo>
                <a:cubicBezTo>
                  <a:pt x="1305136" y="5503115"/>
                  <a:pt x="1177024" y="5430178"/>
                  <a:pt x="1112968" y="5311656"/>
                </a:cubicBezTo>
                <a:cubicBezTo>
                  <a:pt x="1112968" y="5311656"/>
                  <a:pt x="1112968" y="5311656"/>
                  <a:pt x="51474" y="3483691"/>
                </a:cubicBezTo>
                <a:cubicBezTo>
                  <a:pt x="-17158" y="3369728"/>
                  <a:pt x="-17158" y="3223855"/>
                  <a:pt x="51474" y="3109892"/>
                </a:cubicBezTo>
                <a:cubicBezTo>
                  <a:pt x="51474" y="3109892"/>
                  <a:pt x="51474" y="3109892"/>
                  <a:pt x="1112968" y="1281925"/>
                </a:cubicBezTo>
                <a:cubicBezTo>
                  <a:pt x="1177024" y="1163403"/>
                  <a:pt x="1305136" y="1090467"/>
                  <a:pt x="1437823" y="1090467"/>
                </a:cubicBezTo>
                <a:cubicBezTo>
                  <a:pt x="1437823" y="1090467"/>
                  <a:pt x="1437823" y="1090467"/>
                  <a:pt x="3556238" y="1090467"/>
                </a:cubicBezTo>
                <a:cubicBezTo>
                  <a:pt x="3693500" y="1090467"/>
                  <a:pt x="3817038" y="1163403"/>
                  <a:pt x="3885668" y="1281925"/>
                </a:cubicBezTo>
                <a:cubicBezTo>
                  <a:pt x="3885668" y="1281925"/>
                  <a:pt x="3885668" y="1281925"/>
                  <a:pt x="4942588" y="3109892"/>
                </a:cubicBezTo>
                <a:cubicBezTo>
                  <a:pt x="5011220" y="3223855"/>
                  <a:pt x="5011220" y="3369728"/>
                  <a:pt x="4942588" y="3483691"/>
                </a:cubicBezTo>
                <a:cubicBezTo>
                  <a:pt x="4942588" y="3483691"/>
                  <a:pt x="4942588" y="3483691"/>
                  <a:pt x="4550147" y="4162428"/>
                </a:cubicBezTo>
                <a:lnTo>
                  <a:pt x="4517072" y="4219628"/>
                </a:lnTo>
                <a:lnTo>
                  <a:pt x="4518236" y="4220116"/>
                </a:lnTo>
                <a:cubicBezTo>
                  <a:pt x="4542015" y="4233996"/>
                  <a:pt x="4562190" y="4254096"/>
                  <a:pt x="4576603" y="4278984"/>
                </a:cubicBezTo>
                <a:cubicBezTo>
                  <a:pt x="4576603" y="4278984"/>
                  <a:pt x="4576603" y="4278984"/>
                  <a:pt x="5020470" y="5046664"/>
                </a:cubicBezTo>
                <a:cubicBezTo>
                  <a:pt x="5049294" y="5094524"/>
                  <a:pt x="5049294" y="5155785"/>
                  <a:pt x="5020470" y="5203646"/>
                </a:cubicBezTo>
                <a:cubicBezTo>
                  <a:pt x="5020470" y="5203646"/>
                  <a:pt x="5020470" y="5203646"/>
                  <a:pt x="4576603" y="5971324"/>
                </a:cubicBezTo>
                <a:cubicBezTo>
                  <a:pt x="4547780" y="6021098"/>
                  <a:pt x="4495898" y="6051730"/>
                  <a:pt x="4438254" y="605173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B2D704-6AD5-4A92-BE8E-22A36F91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465676"/>
            <a:ext cx="5451504" cy="2754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Doorstroom</a:t>
            </a:r>
            <a:r>
              <a:rPr lang="en-US" sz="4000" dirty="0"/>
              <a:t> </a:t>
            </a:r>
            <a:r>
              <a:rPr lang="en-US" sz="4000" dirty="0" err="1"/>
              <a:t>klas</a:t>
            </a:r>
            <a:r>
              <a:rPr lang="en-US" sz="4000" dirty="0"/>
              <a:t> 4 TL/ GL MVL </a:t>
            </a:r>
            <a:r>
              <a:rPr lang="en-US" sz="4000" dirty="0" err="1"/>
              <a:t>naar</a:t>
            </a:r>
            <a:r>
              <a:rPr lang="en-US" sz="4000" dirty="0"/>
              <a:t> </a:t>
            </a:r>
            <a:r>
              <a:rPr lang="en-US" sz="4000" dirty="0" err="1"/>
              <a:t>Havo</a:t>
            </a:r>
            <a:r>
              <a:rPr lang="en-US" sz="4000" dirty="0"/>
              <a:t> 4 MLG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D47479-C75D-4EA8-8931-EE32C75F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328" y="3393569"/>
            <a:ext cx="3697426" cy="31238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 err="1"/>
              <a:t>Uitleg</a:t>
            </a:r>
            <a:r>
              <a:rPr lang="en-US" sz="1400" dirty="0"/>
              <a:t> Jeanette Rijswijk</a:t>
            </a:r>
          </a:p>
          <a:p>
            <a:r>
              <a:rPr lang="en-US" sz="1400" dirty="0" err="1"/>
              <a:t>Decaan</a:t>
            </a:r>
            <a:r>
              <a:rPr lang="en-US" sz="1400" dirty="0"/>
              <a:t> Montessori Lyceum Groningen 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D2AA8BD-B0CA-46D2-BC60-1285F13621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52143" y="4621023"/>
            <a:ext cx="2229761" cy="668928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9188F09-0748-41C2-A69C-2F885240A7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63000" y="2761539"/>
            <a:ext cx="3030272" cy="114284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220C8B6-AFB5-4AC3-8F8F-76BD8C2232F5}"/>
              </a:ext>
            </a:extLst>
          </p:cNvPr>
          <p:cNvSpPr txBox="1"/>
          <p:nvPr/>
        </p:nvSpPr>
        <p:spPr>
          <a:xfrm>
            <a:off x="9144000" y="402012"/>
            <a:ext cx="234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PowerPoint deel 2</a:t>
            </a:r>
          </a:p>
        </p:txBody>
      </p:sp>
    </p:spTree>
    <p:extLst>
      <p:ext uri="{BB962C8B-B14F-4D97-AF65-F5344CB8AC3E}">
        <p14:creationId xmlns:p14="http://schemas.microsoft.com/office/powerpoint/2010/main" val="4478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Een hand die een pen vasthoudt en arceringscirkels op een blad">
            <a:extLst>
              <a:ext uri="{FF2B5EF4-FFF2-40B4-BE49-F238E27FC236}">
                <a16:creationId xmlns:a16="http://schemas.microsoft.com/office/drawing/2014/main" id="{BA94DAB7-1673-42FB-9820-E0F1ACEEC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73" b="256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E53BFD-A920-460D-89C0-965CDAE0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Hoe nu kiezen?	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8ED122-2881-4A15-801D-42960D4E5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Rekening houden met eisen van vervolgopleiding </a:t>
            </a:r>
          </a:p>
          <a:p>
            <a:r>
              <a:rPr lang="en-US" sz="2000">
                <a:solidFill>
                  <a:srgbClr val="FFFFFF"/>
                </a:solidFill>
              </a:rPr>
              <a:t>Kies vooral vakken waar je zin in hebt, blij van wordt, vakken die passen bij een vervolg studie, kies vakken waarmee je een diploma kan halen</a:t>
            </a:r>
          </a:p>
        </p:txBody>
      </p:sp>
    </p:spTree>
    <p:extLst>
      <p:ext uri="{BB962C8B-B14F-4D97-AF65-F5344CB8AC3E}">
        <p14:creationId xmlns:p14="http://schemas.microsoft.com/office/powerpoint/2010/main" val="3727284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E4CFAD-76B1-4671-A427-672A67C6A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751" y="934327"/>
            <a:ext cx="8924392" cy="10582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Invullen keuzekaart</a:t>
            </a:r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6295B176-FA0E-4B6A-A190-5E2E82BEA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48F779DE-4744-42D6-9C74-33EC9446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CF673DF-2559-4FF5-ACC3-4EC28045D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207" y="2752316"/>
            <a:ext cx="8309586" cy="275684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600" dirty="0" err="1"/>
              <a:t>Informatie</a:t>
            </a:r>
            <a:r>
              <a:rPr lang="en-US" sz="1600" dirty="0"/>
              <a:t> </a:t>
            </a:r>
            <a:r>
              <a:rPr lang="en-US" sz="1600" dirty="0" err="1"/>
              <a:t>bijeenkomst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TL4/ GL4 </a:t>
            </a:r>
            <a:r>
              <a:rPr lang="en-US" sz="1600" dirty="0" err="1"/>
              <a:t>leerlingen</a:t>
            </a:r>
            <a:r>
              <a:rPr lang="en-US" sz="1600" dirty="0"/>
              <a:t> op de Vondellaan/ </a:t>
            </a:r>
            <a:r>
              <a:rPr lang="en-US" sz="1600" dirty="0" err="1"/>
              <a:t>dit</a:t>
            </a:r>
            <a:r>
              <a:rPr lang="en-US" sz="1600" dirty="0"/>
              <a:t> </a:t>
            </a:r>
            <a:r>
              <a:rPr lang="en-US" sz="1600" dirty="0" err="1"/>
              <a:t>jaar</a:t>
            </a:r>
            <a:r>
              <a:rPr lang="en-US" sz="1600" dirty="0"/>
              <a:t> </a:t>
            </a:r>
            <a:r>
              <a:rPr lang="en-US" sz="1600" dirty="0" err="1"/>
              <a:t>helaas</a:t>
            </a:r>
            <a:r>
              <a:rPr lang="en-US" sz="1600" dirty="0"/>
              <a:t> via de mail en </a:t>
            </a:r>
            <a:r>
              <a:rPr lang="en-US" sz="1600" dirty="0" err="1"/>
              <a:t>deze</a:t>
            </a:r>
            <a:r>
              <a:rPr lang="en-US" sz="1600" dirty="0"/>
              <a:t> PowerPoint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TL4/ GL4 </a:t>
            </a:r>
            <a:r>
              <a:rPr lang="en-US" sz="1600" dirty="0" err="1"/>
              <a:t>leerling</a:t>
            </a:r>
            <a:r>
              <a:rPr lang="en-US" sz="1600" dirty="0"/>
              <a:t> en </a:t>
            </a:r>
            <a:r>
              <a:rPr lang="en-US" sz="1600" dirty="0" err="1"/>
              <a:t>ouderes</a:t>
            </a:r>
            <a:r>
              <a:rPr lang="en-US" sz="1600" dirty="0"/>
              <a:t> </a:t>
            </a:r>
            <a:r>
              <a:rPr lang="en-US" sz="1600" dirty="0" err="1"/>
              <a:t>krijgen</a:t>
            </a:r>
            <a:r>
              <a:rPr lang="en-US" sz="1600" dirty="0"/>
              <a:t>: ‘Weet wat je </a:t>
            </a:r>
            <a:r>
              <a:rPr lang="en-US" sz="1600" dirty="0" err="1"/>
              <a:t>kiest</a:t>
            </a:r>
            <a:r>
              <a:rPr lang="en-US" sz="1600" dirty="0"/>
              <a:t>” via de mail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TL4/ GL4 </a:t>
            </a:r>
            <a:r>
              <a:rPr lang="en-US" sz="1600" dirty="0" err="1"/>
              <a:t>leerling</a:t>
            </a:r>
            <a:r>
              <a:rPr lang="en-US" sz="1600" dirty="0"/>
              <a:t> </a:t>
            </a:r>
            <a:r>
              <a:rPr lang="en-US" sz="1600" dirty="0" err="1"/>
              <a:t>gaat</a:t>
            </a:r>
            <a:r>
              <a:rPr lang="en-US" sz="1600" dirty="0"/>
              <a:t> in </a:t>
            </a:r>
            <a:r>
              <a:rPr lang="en-US" sz="1600" dirty="0" err="1"/>
              <a:t>januari</a:t>
            </a:r>
            <a:r>
              <a:rPr lang="en-US" sz="1600" dirty="0"/>
              <a:t> in </a:t>
            </a:r>
            <a:r>
              <a:rPr lang="en-US" sz="1600" dirty="0" err="1"/>
              <a:t>gesprek</a:t>
            </a:r>
            <a:r>
              <a:rPr lang="en-US" sz="1600" dirty="0"/>
              <a:t> over </a:t>
            </a:r>
            <a:r>
              <a:rPr lang="en-US" sz="1600" dirty="0" err="1"/>
              <a:t>profielkeuze</a:t>
            </a:r>
            <a:r>
              <a:rPr lang="en-US" sz="1600" dirty="0"/>
              <a:t> met de </a:t>
            </a:r>
            <a:r>
              <a:rPr lang="en-US" sz="1600" dirty="0" err="1"/>
              <a:t>decanen</a:t>
            </a:r>
            <a:r>
              <a:rPr lang="en-US" sz="1600" dirty="0"/>
              <a:t> van het MVL en MLG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600" dirty="0"/>
              <a:t>TL4/ GL4 </a:t>
            </a:r>
            <a:r>
              <a:rPr lang="en-US" sz="1600" dirty="0" err="1"/>
              <a:t>leerling</a:t>
            </a:r>
            <a:r>
              <a:rPr lang="en-US" sz="1600" dirty="0"/>
              <a:t> </a:t>
            </a:r>
            <a:r>
              <a:rPr lang="en-US" sz="1600" dirty="0" err="1"/>
              <a:t>komt</a:t>
            </a:r>
            <a:r>
              <a:rPr lang="en-US" sz="1600" dirty="0"/>
              <a:t> op 17 </a:t>
            </a:r>
            <a:r>
              <a:rPr lang="en-US" sz="1600" dirty="0" err="1"/>
              <a:t>februari</a:t>
            </a:r>
            <a:r>
              <a:rPr lang="en-US" sz="1600" dirty="0"/>
              <a:t> 2022 op de Helper Brink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informatie</a:t>
            </a:r>
            <a:r>
              <a:rPr lang="en-US" sz="1600" dirty="0"/>
              <a:t> van </a:t>
            </a:r>
            <a:r>
              <a:rPr lang="en-US" sz="1600" dirty="0" err="1"/>
              <a:t>huidige</a:t>
            </a:r>
            <a:r>
              <a:rPr lang="en-US" sz="1600" dirty="0"/>
              <a:t> </a:t>
            </a:r>
            <a:r>
              <a:rPr lang="en-US" sz="1600" dirty="0" err="1"/>
              <a:t>Havo</a:t>
            </a:r>
            <a:r>
              <a:rPr lang="en-US" sz="1600" dirty="0"/>
              <a:t> 4 </a:t>
            </a:r>
            <a:r>
              <a:rPr lang="en-US" sz="1600" dirty="0" err="1"/>
              <a:t>leerlingen</a:t>
            </a:r>
            <a:r>
              <a:rPr lang="en-US" sz="1600" dirty="0"/>
              <a:t> die TL/ GL </a:t>
            </a:r>
            <a:r>
              <a:rPr lang="en-US" sz="1600" dirty="0" err="1"/>
              <a:t>hebben</a:t>
            </a:r>
            <a:r>
              <a:rPr lang="en-US" sz="1600" dirty="0"/>
              <a:t> </a:t>
            </a:r>
            <a:r>
              <a:rPr lang="en-US" sz="1600" dirty="0" err="1"/>
              <a:t>gedaan</a:t>
            </a:r>
            <a:endParaRPr lang="en-US" sz="16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600" dirty="0" err="1"/>
              <a:t>Leerling</a:t>
            </a:r>
            <a:r>
              <a:rPr lang="en-US" sz="1600" dirty="0"/>
              <a:t> </a:t>
            </a:r>
            <a:r>
              <a:rPr lang="en-US" sz="1600" dirty="0" err="1"/>
              <a:t>meldt</a:t>
            </a:r>
            <a:r>
              <a:rPr lang="en-US" sz="1600" dirty="0"/>
              <a:t> </a:t>
            </a:r>
            <a:r>
              <a:rPr lang="en-US" sz="1600" dirty="0" err="1"/>
              <a:t>zich</a:t>
            </a:r>
            <a:r>
              <a:rPr lang="en-US" sz="1600" dirty="0"/>
              <a:t> </a:t>
            </a:r>
            <a:r>
              <a:rPr lang="en-US" sz="1600" dirty="0" err="1"/>
              <a:t>ook</a:t>
            </a:r>
            <a:r>
              <a:rPr lang="en-US" sz="1600" dirty="0"/>
              <a:t> </a:t>
            </a:r>
            <a:r>
              <a:rPr lang="en-US" sz="1600" dirty="0" err="1"/>
              <a:t>aan</a:t>
            </a:r>
            <a:r>
              <a:rPr lang="en-US" sz="1600" dirty="0"/>
              <a:t> </a:t>
            </a:r>
            <a:r>
              <a:rPr lang="en-US" sz="1600" dirty="0" err="1"/>
              <a:t>bij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MBO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600" b="1" dirty="0"/>
              <a:t>11 </a:t>
            </a:r>
            <a:r>
              <a:rPr lang="en-US" sz="1600" b="1" dirty="0" err="1"/>
              <a:t>maart</a:t>
            </a:r>
            <a:r>
              <a:rPr lang="en-US" sz="1600" b="1" dirty="0"/>
              <a:t> 2022 </a:t>
            </a:r>
            <a:r>
              <a:rPr lang="en-US" sz="1600" b="1" dirty="0" err="1"/>
              <a:t>definitieve</a:t>
            </a:r>
            <a:r>
              <a:rPr lang="en-US" sz="1600" b="1" dirty="0"/>
              <a:t> </a:t>
            </a:r>
            <a:r>
              <a:rPr lang="en-US" sz="1600" b="1" dirty="0" err="1"/>
              <a:t>keuzekaart</a:t>
            </a:r>
            <a:r>
              <a:rPr lang="en-US" sz="1600" b="1" dirty="0"/>
              <a:t> </a:t>
            </a:r>
            <a:r>
              <a:rPr lang="en-US" sz="1600" b="1" dirty="0" err="1"/>
              <a:t>inleveren</a:t>
            </a:r>
            <a:r>
              <a:rPr lang="en-US" sz="1600" b="1" dirty="0"/>
              <a:t> </a:t>
            </a:r>
            <a:r>
              <a:rPr lang="en-US" sz="1600" b="1" dirty="0" err="1"/>
              <a:t>bij</a:t>
            </a:r>
            <a:r>
              <a:rPr lang="en-US" sz="1600" b="1" dirty="0"/>
              <a:t> </a:t>
            </a:r>
            <a:r>
              <a:rPr lang="en-US" sz="1600" b="1" dirty="0" err="1"/>
              <a:t>decaan</a:t>
            </a:r>
            <a:r>
              <a:rPr lang="en-US" sz="1600" b="1" dirty="0"/>
              <a:t> MVL Nadine Harms</a:t>
            </a:r>
          </a:p>
        </p:txBody>
      </p:sp>
    </p:spTree>
    <p:extLst>
      <p:ext uri="{BB962C8B-B14F-4D97-AF65-F5344CB8AC3E}">
        <p14:creationId xmlns:p14="http://schemas.microsoft.com/office/powerpoint/2010/main" val="4090697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095BB6-B192-459E-BDAE-14C1CA9E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 op! Dit is een concept versie!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963CA8D-9F44-4488-8D8F-2D81203A6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9"/>
          <a:stretch/>
        </p:blipFill>
        <p:spPr>
          <a:xfrm>
            <a:off x="5867040" y="643466"/>
            <a:ext cx="4601252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10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300B30FD-D66B-4CC2-90DA-B0486B92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Op de Havo heb je dus:</a:t>
            </a:r>
          </a:p>
          <a:p>
            <a:pPr>
              <a:buFontTx/>
              <a:buChar char="-"/>
            </a:pPr>
            <a:r>
              <a:rPr lang="en-US" sz="2400"/>
              <a:t>2 CE-vakken in het gemeenschappelijk deel</a:t>
            </a:r>
          </a:p>
          <a:p>
            <a:pPr>
              <a:buFontTx/>
              <a:buChar char="-"/>
            </a:pPr>
            <a:r>
              <a:rPr lang="en-US" sz="2400"/>
              <a:t>4 vakken in het profile deel</a:t>
            </a:r>
          </a:p>
          <a:p>
            <a:pPr>
              <a:buFontTx/>
              <a:buChar char="-"/>
            </a:pPr>
            <a:r>
              <a:rPr lang="en-US" sz="2400"/>
              <a:t>1 vak in het vrije deel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74190B4-F475-4368-A3E2-CCEE8E6B8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57" b="1"/>
          <a:stretch/>
        </p:blipFill>
        <p:spPr>
          <a:xfrm>
            <a:off x="7234916" y="833418"/>
            <a:ext cx="3815117" cy="51879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01790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BE39F-CF31-4A87-8087-35C54080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Gesprek/ testjes/ 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61A1CC-D9F4-4D40-BAA0-E8F4F2039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Praat met je coach</a:t>
            </a:r>
          </a:p>
          <a:p>
            <a:r>
              <a:rPr lang="en-US" sz="2000"/>
              <a:t>Praat met je decaan van het MVL</a:t>
            </a:r>
          </a:p>
          <a:p>
            <a:r>
              <a:rPr lang="en-US" sz="2000"/>
              <a:t>Vragen over deze PowerPoint? Mail Jeanette Rijswijk decaan MLG </a:t>
            </a:r>
            <a:r>
              <a:rPr lang="en-US" sz="2000">
                <a:hlinkClick r:id="rId4"/>
              </a:rPr>
              <a:t>j.rijswijk@o2g2.nl</a:t>
            </a:r>
            <a:r>
              <a:rPr lang="en-US" sz="200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A15BEC1-3E33-472E-81F6-4B6671BF09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405862" y="1403377"/>
            <a:ext cx="6019331" cy="4048000"/>
          </a:xfrm>
          <a:prstGeom prst="rect">
            <a:avLst/>
          </a:prstGeom>
          <a:effectLst/>
        </p:spPr>
      </p:pic>
      <p:pic>
        <p:nvPicPr>
          <p:cNvPr id="8" name="slide 24">
            <a:hlinkClick r:id="" action="ppaction://media"/>
            <a:extLst>
              <a:ext uri="{FF2B5EF4-FFF2-40B4-BE49-F238E27FC236}">
                <a16:creationId xmlns:a16="http://schemas.microsoft.com/office/drawing/2014/main" id="{9B10B7AB-FC70-4DA9-8637-785551CA9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014" y="20483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0F1F16-5B16-47C0-A12D-8A681FF50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261137"/>
            <a:ext cx="8959893" cy="888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NT – Natuur en Techniek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A9D19C-479D-486D-8802-19AF281C4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16054" y="2427383"/>
            <a:ext cx="8959892" cy="31694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Past dit profiel bij jou?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Interesses: Robotica, Chemie, 3D-Ontwerp, Programmeren, Elektronica, Ontwerpen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Kwaliteiten: Probleemoplosser, Zorgvuldig, Creatief, Handig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Later: Chemisch analist, Ingenieur, IT-specialist, Bouwkundige, Natuurkundige, Kunstmatige intelligentie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EBCB82-50C0-427B-B71C-1940A32F1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86" y="1945263"/>
            <a:ext cx="408467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52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79371B-A685-4F00-8AF9-22EB8800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Natuur en Techniek Havo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830BCA7-4582-4F1B-A806-AD2B5ED022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12371" r="-2" b="-2"/>
          <a:stretch/>
        </p:blipFill>
        <p:spPr>
          <a:xfrm>
            <a:off x="6124404" y="1825625"/>
            <a:ext cx="6034346" cy="4572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CEC0D5-2840-4876-AB7E-D727D6B61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" y="1825625"/>
            <a:ext cx="6057900" cy="4572000"/>
          </a:xfrm>
          <a:prstGeom prst="rect">
            <a:avLst/>
          </a:prstGeom>
        </p:spPr>
      </p:pic>
      <p:pic>
        <p:nvPicPr>
          <p:cNvPr id="14" name="Slide 14">
            <a:hlinkClick r:id="" action="ppaction://media"/>
            <a:extLst>
              <a:ext uri="{FF2B5EF4-FFF2-40B4-BE49-F238E27FC236}">
                <a16:creationId xmlns:a16="http://schemas.microsoft.com/office/drawing/2014/main" id="{166E5510-AB0B-4DBD-9AE1-0842AB724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284" y="958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6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46706-4394-4FD9-B615-727B2E04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818690" cy="1156026"/>
          </a:xfrm>
        </p:spPr>
        <p:txBody>
          <a:bodyPr/>
          <a:lstStyle/>
          <a:p>
            <a:r>
              <a:rPr lang="nl-NL" dirty="0"/>
              <a:t>Verplicht vrij deel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C457B7-EC1D-4F9F-8ABA-959A9C513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 Kies één van de andere vakken van de keuzekaart dat staat in het rijtje van het verplichte vrij deel van je gekozen profiel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 Bewegen Sport Maatschappij (BSM) is ook te kiezen. </a:t>
            </a:r>
            <a:br>
              <a:rPr lang="nl-NL" dirty="0"/>
            </a:br>
            <a:r>
              <a:rPr lang="nl-NL" dirty="0"/>
              <a:t>  Bekijk “weet jij kiest”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slide 15">
            <a:hlinkClick r:id="" action="ppaction://media"/>
            <a:extLst>
              <a:ext uri="{FF2B5EF4-FFF2-40B4-BE49-F238E27FC236}">
                <a16:creationId xmlns:a16="http://schemas.microsoft.com/office/drawing/2014/main" id="{435C2982-231E-41D9-945E-9AA6692EF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090" y="15211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0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5">
            <a:extLst>
              <a:ext uri="{FF2B5EF4-FFF2-40B4-BE49-F238E27FC236}">
                <a16:creationId xmlns:a16="http://schemas.microsoft.com/office/drawing/2014/main" id="{A5A17AF5-390C-4187-83D2-18775BF9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D834A81F-427C-4078-8537-551713865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68" y="685800"/>
            <a:ext cx="684679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E07FA0-0636-4F8F-A079-2820C771D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058" y="1673843"/>
            <a:ext cx="4736387" cy="3510314"/>
          </a:xfrm>
        </p:spPr>
        <p:txBody>
          <a:bodyPr anchor="ctr">
            <a:normAutofit/>
          </a:bodyPr>
          <a:lstStyle/>
          <a:p>
            <a:r>
              <a:rPr lang="nl-NL" sz="3200">
                <a:solidFill>
                  <a:srgbClr val="595959"/>
                </a:solidFill>
              </a:rPr>
              <a:t>Na de Havo nog Vwo?</a:t>
            </a:r>
            <a:br>
              <a:rPr lang="nl-NL" sz="3200">
                <a:solidFill>
                  <a:srgbClr val="595959"/>
                </a:solidFill>
              </a:rPr>
            </a:br>
            <a:r>
              <a:rPr lang="nl-NL" sz="3200">
                <a:solidFill>
                  <a:srgbClr val="595959"/>
                </a:solidFill>
              </a:rPr>
              <a:t>Verschil Havo &amp; Vwo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DE409E-0999-4E2E-A25D-376BA555F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259" y="685800"/>
            <a:ext cx="3951942" cy="5486400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E6B88F5-CCA5-416D-993C-2F515DCC9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2559" y="1379271"/>
            <a:ext cx="2614324" cy="4099458"/>
          </a:xfrm>
        </p:spPr>
        <p:txBody>
          <a:bodyPr anchor="ctr">
            <a:normAutofit/>
          </a:bodyPr>
          <a:lstStyle/>
          <a:p>
            <a:pPr marL="285750" indent="-285750">
              <a:buFontTx/>
              <a:buChar char="-"/>
            </a:pP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</a:rPr>
              <a:t>Wiskunde is in elk profiel verplicht op Vwo, dus kies sowieso Wiskunde op de Havo als je door wilt gaan naar het Vwo</a:t>
            </a:r>
          </a:p>
          <a:p>
            <a:pPr marL="285750" indent="-285750">
              <a:buFontTx/>
              <a:buChar char="-"/>
            </a:pP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</a:rPr>
              <a:t>De 2</a:t>
            </a:r>
            <a:r>
              <a:rPr lang="nl-NL" sz="14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MVT (Moderne Vreemde Taal) in het gemeenschappelijk deel op Vwo is verplicht tenzij je een officiële dyslexieverklaring hebt, N profiel en een aanwijsbaar moeite had met de talen in de onderbouw dan volg je geen 2</a:t>
            </a:r>
            <a:r>
              <a:rPr lang="nl-NL" sz="1400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MVT maar een ander vak</a:t>
            </a:r>
          </a:p>
          <a:p>
            <a:pPr marL="285750" indent="-285750">
              <a:buFontTx/>
              <a:buChar char="-"/>
            </a:pPr>
            <a:r>
              <a:rPr lang="nl-NL" sz="1400">
                <a:solidFill>
                  <a:schemeClr val="tx1">
                    <a:lumMod val="65000"/>
                    <a:lumOff val="35000"/>
                  </a:schemeClr>
                </a:solidFill>
              </a:rPr>
              <a:t>Vwo-leerlingen hebben één van extra vergeleken met Havo-leerlingen 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6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B8D7B-C51A-4FD2-A457-F21F18D4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Verder			               Weet wat je kiest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6970351-EB01-40B6-8A4F-7B33B9C6F9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Zorg dat je weet wat de vakken inhouden! Doe onderzoek!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 je huidige docenten naar de inhoud van een vak in de bovenbouw van de havo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Bekijk het boekje: Weet wat je kiest!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Krijg je via mail.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 balans school-privé goed in de gaten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(sport/hobby/bijbaantje)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Praat met je vrienden én ouders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Kies sowieso een MBO opleiding stel dat je twijfelt dan heb je in ieder geval een vangnet MBO!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En…. ga het web op…doe onderzoek.. wat past er bij jou?</a:t>
            </a:r>
          </a:p>
          <a:p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E6DCA67-FB67-409F-A568-050BDEE82F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94427" y="2351785"/>
            <a:ext cx="5183188" cy="3455458"/>
          </a:xfrm>
          <a:prstGeom prst="rect">
            <a:avLst/>
          </a:prstGeom>
        </p:spPr>
      </p:pic>
      <p:pic>
        <p:nvPicPr>
          <p:cNvPr id="8" name="Slide 17">
            <a:hlinkClick r:id="" action="ppaction://media"/>
            <a:extLst>
              <a:ext uri="{FF2B5EF4-FFF2-40B4-BE49-F238E27FC236}">
                <a16:creationId xmlns:a16="http://schemas.microsoft.com/office/drawing/2014/main" id="{C3D4DFD9-BA68-45AC-AC19-AFBCB8DFB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388" y="1794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79A81B-56F5-47A8-8B40-D23FB5760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62" y="680482"/>
            <a:ext cx="2955852" cy="32831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Belangrijk!</a:t>
            </a:r>
            <a:br>
              <a:rPr lang="en-US" sz="4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Ondanks</a:t>
            </a:r>
            <a: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het </a:t>
            </a:r>
            <a:r>
              <a:rPr lang="en-US" sz="26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doorstroomrecht</a:t>
            </a:r>
            <a: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moet</a:t>
            </a:r>
            <a: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TL4/ GL4 </a:t>
            </a:r>
            <a:r>
              <a:rPr lang="en-US" sz="26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leerling</a:t>
            </a:r>
            <a: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zich</a:t>
            </a:r>
            <a: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sowieso</a:t>
            </a:r>
            <a: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aanmelden</a:t>
            </a:r>
            <a: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bij</a:t>
            </a:r>
            <a: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het MBO</a:t>
            </a:r>
            <a:br>
              <a:rPr lang="en-US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66399DA-BF82-4A32-88E1-E4DDA6AAD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62674" y="1715293"/>
            <a:ext cx="6052010" cy="3427413"/>
          </a:xfrm>
          <a:prstGeom prst="rect">
            <a:avLst/>
          </a:prstGeom>
        </p:spPr>
      </p:pic>
      <p:pic>
        <p:nvPicPr>
          <p:cNvPr id="10" name="Slide 18">
            <a:hlinkClick r:id="" action="ppaction://media"/>
            <a:extLst>
              <a:ext uri="{FF2B5EF4-FFF2-40B4-BE49-F238E27FC236}">
                <a16:creationId xmlns:a16="http://schemas.microsoft.com/office/drawing/2014/main" id="{2A4B0CF5-B2EB-4CF1-942E-9235EA2F1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848" y="14435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1079B8-BD15-42AF-B3BD-2382D857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700" kern="1200" dirty="0">
                <a:solidFill>
                  <a:srgbClr val="595959"/>
                </a:solidFill>
                <a:latin typeface="+mj-lt"/>
                <a:ea typeface="+mj-ea"/>
                <a:cs typeface="+mj-cs"/>
                <a:hlinkClick r:id="rId4"/>
              </a:rPr>
              <a:t>www.studiekeuze123.nl/van-profiel-naar-studie</a:t>
            </a:r>
            <a:br>
              <a:rPr lang="en-US" sz="2700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</a:br>
            <a:endParaRPr lang="en-US" sz="2700" kern="1200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DA93DC-D8DD-43C4-9E3E-6D5032A25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143" y="2447337"/>
            <a:ext cx="5122639" cy="3770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solidFill>
                  <a:srgbClr val="595959"/>
                </a:solidFill>
              </a:rPr>
              <a:t>Welke</a:t>
            </a:r>
            <a:r>
              <a:rPr lang="en-US" sz="2000" dirty="0">
                <a:solidFill>
                  <a:srgbClr val="595959"/>
                </a:solidFill>
              </a:rPr>
              <a:t> studies </a:t>
            </a:r>
            <a:r>
              <a:rPr lang="en-US" sz="2000" dirty="0" err="1">
                <a:solidFill>
                  <a:srgbClr val="595959"/>
                </a:solidFill>
              </a:rPr>
              <a:t>kun</a:t>
            </a:r>
            <a:r>
              <a:rPr lang="en-US" sz="2000" dirty="0">
                <a:solidFill>
                  <a:srgbClr val="595959"/>
                </a:solidFill>
              </a:rPr>
              <a:t> je later </a:t>
            </a:r>
            <a:r>
              <a:rPr lang="en-US" sz="2000" dirty="0" err="1">
                <a:solidFill>
                  <a:srgbClr val="595959"/>
                </a:solidFill>
              </a:rPr>
              <a:t>doen</a:t>
            </a:r>
            <a:r>
              <a:rPr lang="en-US" sz="2000" dirty="0">
                <a:solidFill>
                  <a:srgbClr val="595959"/>
                </a:solidFill>
              </a:rPr>
              <a:t> met </a:t>
            </a:r>
            <a:r>
              <a:rPr lang="en-US" sz="2000" dirty="0" err="1">
                <a:solidFill>
                  <a:srgbClr val="595959"/>
                </a:solidFill>
              </a:rPr>
              <a:t>jou</a:t>
            </a:r>
            <a:r>
              <a:rPr lang="en-US" sz="2000" dirty="0">
                <a:solidFill>
                  <a:srgbClr val="595959"/>
                </a:solidFill>
              </a:rPr>
              <a:t> </a:t>
            </a:r>
            <a:r>
              <a:rPr lang="en-US" sz="2000" dirty="0" err="1">
                <a:solidFill>
                  <a:srgbClr val="595959"/>
                </a:solidFill>
              </a:rPr>
              <a:t>profiel</a:t>
            </a:r>
            <a:r>
              <a:rPr lang="en-US" sz="2000" dirty="0">
                <a:solidFill>
                  <a:srgbClr val="595959"/>
                </a:solidFill>
              </a:rPr>
              <a:t>?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AB11746-CFDC-41F4-AA87-52EAE0B4B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81801" y="2102613"/>
            <a:ext cx="4797056" cy="2698344"/>
          </a:xfrm>
          <a:prstGeom prst="rect">
            <a:avLst/>
          </a:prstGeom>
        </p:spPr>
      </p:pic>
      <p:pic>
        <p:nvPicPr>
          <p:cNvPr id="11" name="slide 19">
            <a:hlinkClick r:id="" action="ppaction://media"/>
            <a:extLst>
              <a:ext uri="{FF2B5EF4-FFF2-40B4-BE49-F238E27FC236}">
                <a16:creationId xmlns:a16="http://schemas.microsoft.com/office/drawing/2014/main" id="{6F8E0B3C-992E-482F-985B-80F756B9A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743" y="18975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7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3ED55-C1C4-4E24-9FEE-1E219C1F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Extra informatie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F689DB5-3FE5-41EE-8CC7-8F23F95393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57171" y="2065646"/>
            <a:ext cx="5238468" cy="3871296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6FC6079-ADF8-4F66-AEE7-AB7AE89A85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96361" y="2065646"/>
            <a:ext cx="5133277" cy="3871296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AA79C2-8B5A-4CAC-BFF1-C5F5FB7B7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629" y="1426402"/>
            <a:ext cx="528571" cy="5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570</Words>
  <Application>Microsoft Office PowerPoint</Application>
  <PresentationFormat>Breedbeeld</PresentationFormat>
  <Paragraphs>50</Paragraphs>
  <Slides>14</Slides>
  <Notes>0</Notes>
  <HiddenSlides>0</HiddenSlides>
  <MMClips>7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Kantoorthema</vt:lpstr>
      <vt:lpstr>Doorstroom klas 4 TL/ GL MVL naar Havo 4 MLG</vt:lpstr>
      <vt:lpstr>NT – Natuur en Techniek</vt:lpstr>
      <vt:lpstr>Natuur en Techniek Havo</vt:lpstr>
      <vt:lpstr>Verplicht vrij deel</vt:lpstr>
      <vt:lpstr>Na de Havo nog Vwo? Verschil Havo &amp; Vwo</vt:lpstr>
      <vt:lpstr>Verder                  Weet wat je kiest</vt:lpstr>
      <vt:lpstr>Belangrijk!  Ondanks het doorstroomrecht moet een TL4/ GL4 leerling zich sowieso aanmelden bij het MBO </vt:lpstr>
      <vt:lpstr>www.studiekeuze123.nl/van-profiel-naar-studie </vt:lpstr>
      <vt:lpstr>Extra informatie</vt:lpstr>
      <vt:lpstr>Hoe nu kiezen? </vt:lpstr>
      <vt:lpstr>Invullen keuzekaart</vt:lpstr>
      <vt:lpstr>Let op! Dit is een concept versie!</vt:lpstr>
      <vt:lpstr>PowerPoint-presentatie</vt:lpstr>
      <vt:lpstr>Gesprek/ testjes/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Jomima Sopacuaperu</dc:creator>
  <cp:lastModifiedBy>Jomima Sopacuaperu</cp:lastModifiedBy>
  <cp:revision>1</cp:revision>
  <dcterms:created xsi:type="dcterms:W3CDTF">2022-01-14T10:54:12Z</dcterms:created>
  <dcterms:modified xsi:type="dcterms:W3CDTF">2022-01-14T11:41:01Z</dcterms:modified>
</cp:coreProperties>
</file>