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5D081-5849-9C80-34EC-3F74C056A5B8}" v="48" dt="2022-01-21T08:49:34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lmer Dam" userId="S::daje@o2g2.nl::70d847e5-d5df-4f98-bb48-a9b84f524285" providerId="AD" clId="Web-{63A5D081-5849-9C80-34EC-3F74C056A5B8}"/>
    <pc:docChg chg="modSld">
      <pc:chgData name="Jelmer Dam" userId="S::daje@o2g2.nl::70d847e5-d5df-4f98-bb48-a9b84f524285" providerId="AD" clId="Web-{63A5D081-5849-9C80-34EC-3F74C056A5B8}" dt="2022-01-21T08:49:33.121" v="45" actId="20577"/>
      <pc:docMkLst>
        <pc:docMk/>
      </pc:docMkLst>
      <pc:sldChg chg="modSp">
        <pc:chgData name="Jelmer Dam" userId="S::daje@o2g2.nl::70d847e5-d5df-4f98-bb48-a9b84f524285" providerId="AD" clId="Web-{63A5D081-5849-9C80-34EC-3F74C056A5B8}" dt="2022-01-21T08:40:45.253" v="3" actId="20577"/>
        <pc:sldMkLst>
          <pc:docMk/>
          <pc:sldMk cId="829793926" sldId="256"/>
        </pc:sldMkLst>
        <pc:spChg chg="mod">
          <ac:chgData name="Jelmer Dam" userId="S::daje@o2g2.nl::70d847e5-d5df-4f98-bb48-a9b84f524285" providerId="AD" clId="Web-{63A5D081-5849-9C80-34EC-3F74C056A5B8}" dt="2022-01-21T08:40:45.253" v="3" actId="20577"/>
          <ac:spMkLst>
            <pc:docMk/>
            <pc:sldMk cId="829793926" sldId="256"/>
            <ac:spMk id="2" creationId="{30F29E5A-C135-4B0C-897F-9E97094EBFA6}"/>
          </ac:spMkLst>
        </pc:spChg>
      </pc:sldChg>
      <pc:sldChg chg="modSp">
        <pc:chgData name="Jelmer Dam" userId="S::daje@o2g2.nl::70d847e5-d5df-4f98-bb48-a9b84f524285" providerId="AD" clId="Web-{63A5D081-5849-9C80-34EC-3F74C056A5B8}" dt="2022-01-21T08:41:55.192" v="6" actId="20577"/>
        <pc:sldMkLst>
          <pc:docMk/>
          <pc:sldMk cId="3190299485" sldId="257"/>
        </pc:sldMkLst>
        <pc:spChg chg="mod">
          <ac:chgData name="Jelmer Dam" userId="S::daje@o2g2.nl::70d847e5-d5df-4f98-bb48-a9b84f524285" providerId="AD" clId="Web-{63A5D081-5849-9C80-34EC-3F74C056A5B8}" dt="2022-01-21T08:41:55.192" v="6" actId="20577"/>
          <ac:spMkLst>
            <pc:docMk/>
            <pc:sldMk cId="3190299485" sldId="257"/>
            <ac:spMk id="3" creationId="{648B9F38-F824-43F1-9982-BB4DC81B97FB}"/>
          </ac:spMkLst>
        </pc:spChg>
      </pc:sldChg>
      <pc:sldChg chg="modSp">
        <pc:chgData name="Jelmer Dam" userId="S::daje@o2g2.nl::70d847e5-d5df-4f98-bb48-a9b84f524285" providerId="AD" clId="Web-{63A5D081-5849-9C80-34EC-3F74C056A5B8}" dt="2022-01-21T08:43:09.990" v="21" actId="20577"/>
        <pc:sldMkLst>
          <pc:docMk/>
          <pc:sldMk cId="1936655420" sldId="259"/>
        </pc:sldMkLst>
        <pc:spChg chg="mod">
          <ac:chgData name="Jelmer Dam" userId="S::daje@o2g2.nl::70d847e5-d5df-4f98-bb48-a9b84f524285" providerId="AD" clId="Web-{63A5D081-5849-9C80-34EC-3F74C056A5B8}" dt="2022-01-21T08:43:09.990" v="21" actId="20577"/>
          <ac:spMkLst>
            <pc:docMk/>
            <pc:sldMk cId="1936655420" sldId="259"/>
            <ac:spMk id="3" creationId="{7C7CCE32-BA2E-44A8-8CBA-A5E5AC5AA588}"/>
          </ac:spMkLst>
        </pc:spChg>
      </pc:sldChg>
      <pc:sldChg chg="modSp">
        <pc:chgData name="Jelmer Dam" userId="S::daje@o2g2.nl::70d847e5-d5df-4f98-bb48-a9b84f524285" providerId="AD" clId="Web-{63A5D081-5849-9C80-34EC-3F74C056A5B8}" dt="2022-01-21T08:49:33.121" v="45" actId="20577"/>
        <pc:sldMkLst>
          <pc:docMk/>
          <pc:sldMk cId="2720199593" sldId="260"/>
        </pc:sldMkLst>
        <pc:spChg chg="mod">
          <ac:chgData name="Jelmer Dam" userId="S::daje@o2g2.nl::70d847e5-d5df-4f98-bb48-a9b84f524285" providerId="AD" clId="Web-{63A5D081-5849-9C80-34EC-3F74C056A5B8}" dt="2022-01-21T08:49:33.121" v="45" actId="20577"/>
          <ac:spMkLst>
            <pc:docMk/>
            <pc:sldMk cId="2720199593" sldId="260"/>
            <ac:spMk id="2" creationId="{5478646E-F47C-4463-8B0E-FF0DF84A17AC}"/>
          </ac:spMkLst>
        </pc:spChg>
      </pc:sldChg>
      <pc:sldChg chg="modSp">
        <pc:chgData name="Jelmer Dam" userId="S::daje@o2g2.nl::70d847e5-d5df-4f98-bb48-a9b84f524285" providerId="AD" clId="Web-{63A5D081-5849-9C80-34EC-3F74C056A5B8}" dt="2022-01-21T08:42:36.740" v="7" actId="20577"/>
        <pc:sldMkLst>
          <pc:docMk/>
          <pc:sldMk cId="1872165516" sldId="261"/>
        </pc:sldMkLst>
        <pc:spChg chg="mod">
          <ac:chgData name="Jelmer Dam" userId="S::daje@o2g2.nl::70d847e5-d5df-4f98-bb48-a9b84f524285" providerId="AD" clId="Web-{63A5D081-5849-9C80-34EC-3F74C056A5B8}" dt="2022-01-21T08:42:36.740" v="7" actId="20577"/>
          <ac:spMkLst>
            <pc:docMk/>
            <pc:sldMk cId="1872165516" sldId="261"/>
            <ac:spMk id="3" creationId="{1EE2998D-6E0D-4411-8509-CF685004EBC3}"/>
          </ac:spMkLst>
        </pc:spChg>
      </pc:sldChg>
      <pc:sldChg chg="modSp">
        <pc:chgData name="Jelmer Dam" userId="S::daje@o2g2.nl::70d847e5-d5df-4f98-bb48-a9b84f524285" providerId="AD" clId="Web-{63A5D081-5849-9C80-34EC-3F74C056A5B8}" dt="2022-01-21T08:46:15.399" v="41" actId="20577"/>
        <pc:sldMkLst>
          <pc:docMk/>
          <pc:sldMk cId="1166003342" sldId="264"/>
        </pc:sldMkLst>
        <pc:spChg chg="mod">
          <ac:chgData name="Jelmer Dam" userId="S::daje@o2g2.nl::70d847e5-d5df-4f98-bb48-a9b84f524285" providerId="AD" clId="Web-{63A5D081-5849-9C80-34EC-3F74C056A5B8}" dt="2022-01-21T08:46:15.399" v="41" actId="20577"/>
          <ac:spMkLst>
            <pc:docMk/>
            <pc:sldMk cId="1166003342" sldId="264"/>
            <ac:spMk id="3" creationId="{473B0A21-D88B-49CC-9CD8-F6F905176157}"/>
          </ac:spMkLst>
        </pc:spChg>
      </pc:sldChg>
    </pc:docChg>
  </pc:docChgLst>
  <pc:docChgLst>
    <pc:chgData name="Boukje Dijk" userId="415fff17-069c-44ac-99db-086b3a08218a" providerId="ADAL" clId="{F0E2E735-2680-44F7-B7D7-0EFECE78616C}"/>
    <pc:docChg chg="custSel delSld modSld">
      <pc:chgData name="Boukje Dijk" userId="415fff17-069c-44ac-99db-086b3a08218a" providerId="ADAL" clId="{F0E2E735-2680-44F7-B7D7-0EFECE78616C}" dt="2022-01-21T08:18:39.550" v="81" actId="20577"/>
      <pc:docMkLst>
        <pc:docMk/>
      </pc:docMkLst>
      <pc:sldChg chg="modSp mod">
        <pc:chgData name="Boukje Dijk" userId="415fff17-069c-44ac-99db-086b3a08218a" providerId="ADAL" clId="{F0E2E735-2680-44F7-B7D7-0EFECE78616C}" dt="2022-01-21T08:17:58.884" v="26" actId="20577"/>
        <pc:sldMkLst>
          <pc:docMk/>
          <pc:sldMk cId="1872165516" sldId="261"/>
        </pc:sldMkLst>
        <pc:spChg chg="mod">
          <ac:chgData name="Boukje Dijk" userId="415fff17-069c-44ac-99db-086b3a08218a" providerId="ADAL" clId="{F0E2E735-2680-44F7-B7D7-0EFECE78616C}" dt="2022-01-21T08:17:58.884" v="26" actId="20577"/>
          <ac:spMkLst>
            <pc:docMk/>
            <pc:sldMk cId="1872165516" sldId="261"/>
            <ac:spMk id="3" creationId="{1EE2998D-6E0D-4411-8509-CF685004EBC3}"/>
          </ac:spMkLst>
        </pc:spChg>
      </pc:sldChg>
      <pc:sldChg chg="del">
        <pc:chgData name="Boukje Dijk" userId="415fff17-069c-44ac-99db-086b3a08218a" providerId="ADAL" clId="{F0E2E735-2680-44F7-B7D7-0EFECE78616C}" dt="2022-01-21T08:18:04.003" v="27" actId="47"/>
        <pc:sldMkLst>
          <pc:docMk/>
          <pc:sldMk cId="1846500715" sldId="262"/>
        </pc:sldMkLst>
      </pc:sldChg>
      <pc:sldChg chg="del">
        <pc:chgData name="Boukje Dijk" userId="415fff17-069c-44ac-99db-086b3a08218a" providerId="ADAL" clId="{F0E2E735-2680-44F7-B7D7-0EFECE78616C}" dt="2022-01-21T08:18:06.157" v="28" actId="47"/>
        <pc:sldMkLst>
          <pc:docMk/>
          <pc:sldMk cId="3063456629" sldId="263"/>
        </pc:sldMkLst>
      </pc:sldChg>
      <pc:sldChg chg="modSp mod">
        <pc:chgData name="Boukje Dijk" userId="415fff17-069c-44ac-99db-086b3a08218a" providerId="ADAL" clId="{F0E2E735-2680-44F7-B7D7-0EFECE78616C}" dt="2022-01-21T08:18:39.550" v="81" actId="20577"/>
        <pc:sldMkLst>
          <pc:docMk/>
          <pc:sldMk cId="1166003342" sldId="264"/>
        </pc:sldMkLst>
        <pc:spChg chg="mod">
          <ac:chgData name="Boukje Dijk" userId="415fff17-069c-44ac-99db-086b3a08218a" providerId="ADAL" clId="{F0E2E735-2680-44F7-B7D7-0EFECE78616C}" dt="2022-01-21T08:18:39.550" v="81" actId="20577"/>
          <ac:spMkLst>
            <pc:docMk/>
            <pc:sldMk cId="1166003342" sldId="264"/>
            <ac:spMk id="3" creationId="{473B0A21-D88B-49CC-9CD8-F6F90517615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40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5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3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76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0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7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6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2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tessorivaklyceum.nl/contentfiles/zernikevmbo/Document/19/18938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29E5A-C135-4B0C-897F-9E97094EBF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Pakket keuze Jaar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7322D4-2FA7-4591-9A20-A39197B587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79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E58C2-B26B-4F7C-8506-969CBA989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8 Vakken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35289-22C1-4202-999A-7581C664A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/>
              <a:t>8 vakken in periode 1 (vanaf 21 maart)</a:t>
            </a:r>
          </a:p>
          <a:p>
            <a:endParaRPr lang="nl-NL"/>
          </a:p>
          <a:p>
            <a:r>
              <a:rPr lang="nl-NL"/>
              <a:t>6 of 7  vakken vanaf periode 2 (start nieuwe schooljaar)</a:t>
            </a:r>
          </a:p>
          <a:p>
            <a:endParaRPr lang="nl-NL"/>
          </a:p>
          <a:p>
            <a:r>
              <a:rPr lang="nl-NL"/>
              <a:t>Iedereen houdt gym, maatschappijleer, dag-start, LOB in jaar 3</a:t>
            </a:r>
          </a:p>
          <a:p>
            <a:r>
              <a:rPr lang="nl-NL"/>
              <a:t>In jaar 4 gym, ckv, </a:t>
            </a:r>
            <a:r>
              <a:rPr lang="nl-NL" err="1"/>
              <a:t>dagstart</a:t>
            </a:r>
            <a:endParaRPr lang="nl-NL"/>
          </a:p>
          <a:p>
            <a:endParaRPr lang="nl-NL"/>
          </a:p>
          <a:p>
            <a:r>
              <a:rPr lang="nl-NL"/>
              <a:t>Alle vakken die je niet kiest moeten volledig worden afgerond en tellen mee voor de overgang.</a:t>
            </a:r>
          </a:p>
          <a:p>
            <a:endParaRPr lang="nl-NL"/>
          </a:p>
          <a:p>
            <a:pPr marL="0" indent="0">
              <a:buNone/>
            </a:pPr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787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8646E-F47C-4463-8B0E-FF0DF84A1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Keuzekaart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04E2A7D-3E3F-4EE1-8CA0-32DFF71A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A40235A-2D03-4C2E-8A82-CD09B5F28E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998218"/>
              </p:ext>
            </p:extLst>
          </p:nvPr>
        </p:nvGraphicFramePr>
        <p:xfrm>
          <a:off x="218440" y="2326641"/>
          <a:ext cx="11755120" cy="4301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Document" r:id="rId3" imgW="9278551" imgH="3396158" progId="Word.Document.12">
                  <p:embed/>
                </p:oleObj>
              </mc:Choice>
              <mc:Fallback>
                <p:oleObj name="Document" r:id="rId3" imgW="9278551" imgH="3396158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A40235A-2D03-4C2E-8A82-CD09B5F28E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>
                        <a:alphaModFix/>
                      </a:blip>
                      <a:stretch>
                        <a:fillRect/>
                      </a:stretch>
                    </p:blipFill>
                    <p:spPr>
                      <a:xfrm>
                        <a:off x="218440" y="2326641"/>
                        <a:ext cx="11755120" cy="43018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019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79DC6-85A0-458B-B845-CF4FE754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kan je kiezen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8B9F38-F824-43F1-9982-BB4DC81B9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Heb je route 83 of niet?, alleen als je nu route 83 volgt kan je dat in jaar 4 ook kiezen.</a:t>
            </a:r>
          </a:p>
          <a:p>
            <a:r>
              <a:rPr lang="nl-NL" dirty="0"/>
              <a:t>Heb je geen scheikunde, tekenen, Duits of aardrijkskunde? Dan kan je dat vak niet kiezen.</a:t>
            </a:r>
          </a:p>
          <a:p>
            <a:r>
              <a:rPr lang="nl-NL" dirty="0"/>
              <a:t>Welke 8 vakken kies je?, en waarom kies je die?, vraag om hulp.</a:t>
            </a:r>
          </a:p>
          <a:p>
            <a:endParaRPr lang="nl-NL"/>
          </a:p>
          <a:p>
            <a:r>
              <a:rPr lang="nl-NL" dirty="0"/>
              <a:t>Welke 6 zet je bovenaan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2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E1D94-1F07-424D-96F1-06D57B86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2256" y="202692"/>
            <a:ext cx="7729728" cy="1188720"/>
          </a:xfrm>
        </p:spPr>
        <p:txBody>
          <a:bodyPr/>
          <a:lstStyle/>
          <a:p>
            <a:r>
              <a:rPr lang="nl-NL"/>
              <a:t>Slaag-zakregeling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E2998D-6E0D-4411-8509-CF685004E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040" y="1473200"/>
            <a:ext cx="9727184" cy="518210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Zie website, :</a:t>
            </a:r>
          </a:p>
          <a:p>
            <a:pPr marL="0" indent="0">
              <a:buNone/>
            </a:pPr>
            <a:r>
              <a:rPr lang="nl-NL" dirty="0"/>
              <a:t>    </a:t>
            </a:r>
            <a:r>
              <a:rPr lang="nl-NL" dirty="0">
                <a:hlinkClick r:id="rId2"/>
              </a:rPr>
              <a:t>Klik hier voor de overgangsregeling</a:t>
            </a:r>
          </a:p>
        </p:txBody>
      </p:sp>
    </p:spTree>
    <p:extLst>
      <p:ext uri="{BB962C8B-B14F-4D97-AF65-F5344CB8AC3E}">
        <p14:creationId xmlns:p14="http://schemas.microsoft.com/office/powerpoint/2010/main" val="187216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539AB-531C-4A54-9137-0CFE465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972"/>
            <a:ext cx="7729728" cy="1188720"/>
          </a:xfrm>
        </p:spPr>
        <p:txBody>
          <a:bodyPr/>
          <a:lstStyle/>
          <a:p>
            <a:r>
              <a:rPr lang="nl-NL"/>
              <a:t>7 vakken voor de havo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7CCE32-BA2E-44A8-8CBA-A5E5AC5AA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55724"/>
            <a:ext cx="7729728" cy="45857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6,8 gemiddeld of hoger op de gekozen vakken.</a:t>
            </a:r>
          </a:p>
          <a:p>
            <a:r>
              <a:rPr lang="nl-NL" dirty="0"/>
              <a:t>Denk aan de vakken die bij de HAVO pakketten horen.</a:t>
            </a:r>
          </a:p>
          <a:p>
            <a:r>
              <a:rPr lang="nl-NL" dirty="0"/>
              <a:t>Extra HAVO lessen </a:t>
            </a:r>
            <a:r>
              <a:rPr lang="nl-NL" dirty="0" err="1"/>
              <a:t>Ned</a:t>
            </a:r>
            <a:r>
              <a:rPr lang="nl-NL" dirty="0"/>
              <a:t> en Wis. (dringend advies)</a:t>
            </a:r>
          </a:p>
          <a:p>
            <a:r>
              <a:rPr lang="nl-NL" dirty="0"/>
              <a:t>Voorbeeld 1</a:t>
            </a:r>
          </a:p>
          <a:p>
            <a:pPr lvl="1"/>
            <a:r>
              <a:rPr lang="nl-NL" dirty="0" err="1"/>
              <a:t>Ned</a:t>
            </a:r>
            <a:r>
              <a:rPr lang="nl-NL" dirty="0"/>
              <a:t>	6,5</a:t>
            </a:r>
          </a:p>
          <a:p>
            <a:pPr lvl="1"/>
            <a:r>
              <a:rPr lang="nl-NL" dirty="0"/>
              <a:t>Eng	7,4	</a:t>
            </a:r>
          </a:p>
          <a:p>
            <a:pPr lvl="1"/>
            <a:r>
              <a:rPr lang="nl-NL" dirty="0" err="1"/>
              <a:t>Wi</a:t>
            </a:r>
            <a:r>
              <a:rPr lang="nl-NL" dirty="0"/>
              <a:t>	6,7</a:t>
            </a:r>
          </a:p>
          <a:p>
            <a:pPr lvl="1"/>
            <a:r>
              <a:rPr lang="nl-NL" dirty="0"/>
              <a:t>Na	7,1</a:t>
            </a:r>
          </a:p>
          <a:p>
            <a:pPr lvl="1"/>
            <a:r>
              <a:rPr lang="nl-NL" dirty="0"/>
              <a:t>GS    6,4</a:t>
            </a:r>
          </a:p>
          <a:p>
            <a:pPr lvl="1"/>
            <a:r>
              <a:rPr lang="nl-NL" dirty="0" err="1"/>
              <a:t>Ec</a:t>
            </a:r>
            <a:r>
              <a:rPr lang="nl-NL" dirty="0"/>
              <a:t>	6,9</a:t>
            </a:r>
          </a:p>
          <a:p>
            <a:pPr marL="228600" lvl="1" indent="0">
              <a:buNone/>
            </a:pPr>
            <a:endParaRPr lang="nl-NL" dirty="0"/>
          </a:p>
          <a:p>
            <a:pPr lvl="1"/>
            <a:r>
              <a:rPr lang="nl-NL" dirty="0" err="1"/>
              <a:t>Gm</a:t>
            </a:r>
            <a:r>
              <a:rPr lang="nl-NL" dirty="0"/>
              <a:t> 6,8</a:t>
            </a:r>
          </a:p>
          <a:p>
            <a:endParaRPr lang="nl-NL" dirty="0"/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C8E6AEEC-F131-4A4C-B360-8FC5995069D5}"/>
              </a:ext>
            </a:extLst>
          </p:cNvPr>
          <p:cNvCxnSpPr/>
          <p:nvPr/>
        </p:nvCxnSpPr>
        <p:spPr>
          <a:xfrm>
            <a:off x="2499360" y="5791200"/>
            <a:ext cx="1361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65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B19B5-D847-4706-BE5B-69AA9179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moet je nu doen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3B0A21-D88B-49CC-9CD8-F6F905176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l-NL" dirty="0"/>
              <a:t>Denk na over een pakket en profiel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Overleg met betrokken personen bijvoorbeeld je ouders, coach, decaan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Spreek je keuze door met je ouders en je coach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Lever de keuze kaart in bij de coach, voor 11 februari</a:t>
            </a:r>
          </a:p>
          <a:p>
            <a:endParaRPr lang="nl-NL" dirty="0"/>
          </a:p>
          <a:p>
            <a:r>
              <a:rPr lang="nl-NL" dirty="0"/>
              <a:t>Vragen: neem contact op met de coach</a:t>
            </a:r>
          </a:p>
        </p:txBody>
      </p:sp>
    </p:spTree>
    <p:extLst>
      <p:ext uri="{BB962C8B-B14F-4D97-AF65-F5344CB8AC3E}">
        <p14:creationId xmlns:p14="http://schemas.microsoft.com/office/powerpoint/2010/main" val="116600334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0</TotalTime>
  <Words>256</Words>
  <Application>Microsoft Office PowerPoint</Application>
  <PresentationFormat>Breedbeeld</PresentationFormat>
  <Paragraphs>51</Paragraphs>
  <Slides>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Pakket</vt:lpstr>
      <vt:lpstr>Document</vt:lpstr>
      <vt:lpstr>Pakket keuze Jaar 3</vt:lpstr>
      <vt:lpstr>8 Vakken</vt:lpstr>
      <vt:lpstr>De Keuzekaart</vt:lpstr>
      <vt:lpstr>Wat kan je kiezen</vt:lpstr>
      <vt:lpstr>Slaag-zakregeling</vt:lpstr>
      <vt:lpstr>7 vakken voor de havo</vt:lpstr>
      <vt:lpstr>Wat moet je nu doen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Pakket keuze TL3</dc:title>
  <dc:creator>Boukje Dijk</dc:creator>
  <cp:lastModifiedBy>Jomima Sopacuaperu</cp:lastModifiedBy>
  <cp:revision>19</cp:revision>
  <dcterms:created xsi:type="dcterms:W3CDTF">2022-01-17T12:12:40Z</dcterms:created>
  <dcterms:modified xsi:type="dcterms:W3CDTF">2022-01-25T09:39:01Z</dcterms:modified>
</cp:coreProperties>
</file>